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54" r:id="rId1"/>
  </p:sldMasterIdLst>
  <p:sldIdLst>
    <p:sldId id="256" r:id="rId2"/>
    <p:sldId id="268" r:id="rId3"/>
    <p:sldId id="257" r:id="rId4"/>
    <p:sldId id="258" r:id="rId5"/>
    <p:sldId id="259" r:id="rId6"/>
    <p:sldId id="261" r:id="rId7"/>
    <p:sldId id="260" r:id="rId8"/>
    <p:sldId id="262" r:id="rId9"/>
    <p:sldId id="264" r:id="rId10"/>
    <p:sldId id="266" r:id="rId11"/>
    <p:sldId id="267" r:id="rId12"/>
    <p:sldId id="27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EA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884"/>
  </p:normalViewPr>
  <p:slideViewPr>
    <p:cSldViewPr snapToGrid="0" snapToObjects="1">
      <p:cViewPr varScale="1">
        <p:scale>
          <a:sx n="111" d="100"/>
          <a:sy n="111" d="100"/>
        </p:scale>
        <p:origin x="6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0T03:34:53.371"/>
    </inkml:context>
    <inkml:brush xml:id="br0">
      <inkml:brushProperty name="width" value="0.05292" units="cm"/>
      <inkml:brushProperty name="height" value="0.05292" units="cm"/>
      <inkml:brushProperty name="color" value="#0070C0"/>
    </inkml:brush>
  </inkml:definitions>
  <inkml:trace contextRef="#ctx0" brushRef="#br0">16210 12845 24575,'0'0'0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0T03:44:08.314"/>
    </inkml:context>
    <inkml:brush xml:id="br0">
      <inkml:brushProperty name="width" value="0.05292" units="cm"/>
      <inkml:brushProperty name="height" value="0.05292" units="cm"/>
      <inkml:brushProperty name="color" value="#0070C0"/>
    </inkml:brush>
  </inkml:definitions>
  <inkml:trace contextRef="#ctx0" brushRef="#br0">11736 5369 24575,'0'14'0,"0"11"0,0 25 0,0-18 0,0 3 0,0 3 0,0 0 0,0 2 0,0 0 0,0-3 0,0 0 0,0 4 0,0 0 0,0 5 0,0 1 0,0 4 0,0 0 0,0 1 0,0-1 0,0-5 0,0-2 0,0-8 0,0-2 0,0 11 0,0-14 0,0-21 0,0-4 0,-4-21 0,0 2 0,-11-14 0,1 11 0,-5-1 0,3 7 0,-2 4 0,8 3 0,0 3 0,11 4 0,4 3 0,8 8 0,9 8 0,18 28 0,-10-13 0,5 10 0,-19-32 0,-3-8 0,0-8 0,0-11 0,0-11 0,2-13 0,0-7 0,-1-1 0,-1 3 0,-2 9 0,-3 8 0,-1 10 0,-4 7 0,0 4 0</inkml:trace>
  <inkml:trace contextRef="#ctx0" brushRef="#br0" timeOffset="1600">11730 6873 24575,'0'66'0,"0"-25"0,0 3 0,0 20 0,0 5-466,0-18 0,0 0 0,0 0 466,0 2 0,0-1 0,0-1 0,0-4 0,0 0 0,0-4 227,0 7 1,0-5-228,0 18 231,0-27-231,0-20 0,0-6 0,-1-8 712,-2-1-712,-1-3 0,-4-2 0,-1-3 0,-4-3 0,-2 0 0,0 2 0,0 0 0,7 3 0,-1 0 0,8 4 0,4-1 0,4 4 0,5 4 0,2 5 0,2 6 0,0 1 0,-1-2 0,-1-5 0,0-5 0,0-6 0,3-12 0,8-16 0,5-15 0,4-10 0,-2 1 0,-7 10 0,-5 15 0,-5 13 0,-8 9 0,-2 4 0</inkml:trace>
  <inkml:trace contextRef="#ctx0" brushRef="#br0" timeOffset="3385">11834 8716 24575,'0'13'0,"0"8"0,0 10 0,0 7 0,0 0 0,0 4 0,0 5 0,0 5 0,0 10 0,0-1 0,0-8 0,0-10 0,0-16 0,0-10 0,0-7 0,0-4 0,0-3 0,0 0 0,0 0 0,-1-1 0,-3-1 0,-6 0 0,-7-1 0,-7-1 0,-7-2 0,0-2 0,1-1 0,13 1 0,5 4 0,13 1 0,12 0 0,-2 0 0,11 1 0,-8 4 0,1 3 0,-1 3 0,-2 1 0,-1-1 0,0-3 0,1-5 0,4-6 0,5-11 0,5-10 0,1-8 0,-3 2 0,-5 5 0,-4 6 0,-7 10 0,-3 3 0</inkml:trace>
  <inkml:trace contextRef="#ctx0" brushRef="#br0" timeOffset="5383">11784 10381 24575,'0'21'0,"0"25"0,0-6 0,0 5 0,0 15 0,0 4-567,0-12 0,0 3 0,0-1 567,0 1 0,0-1 0,0 0 0,0-2 0,0 0 0,0-2 275,0 17 1,0-5-276,0-14 0,0-4 140,0-7 1,0-4-141,0 9 0,0-16 0,0-12 869,0-9-869,0-6 0,-1-8 0,-1-4 0,-3-4 0,-5-4 0,-4 0 0,-1 1 0,-1 0 0,-1 3 0,0 1 0,-1 1 0,2 3 0,4-1 0,6 8 0,6 5 0,7 8 0,3 4 0,1 0 0,2 0 0,-1-3 0,1-1 0,-1-1 0,1-3 0,-1-1 0,1-1 0,2-3 0,3-5 0,3-9 0,3-11 0,5-13 0,7-12 0,-14 21 0,0 0 0,1-3 0,0 1 0,-2 2 0,0 1 0,11-19 0,-9 20 0,-11 13 0,-5 10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4:13:24.869"/>
    </inkml:context>
    <inkml:brush xml:id="br0">
      <inkml:brushProperty name="width" value="0.05292" units="cm"/>
      <inkml:brushProperty name="height" value="0.05292" units="cm"/>
      <inkml:brushProperty name="color" value="#FF0000"/>
    </inkml:brush>
  </inkml:definitions>
  <inkml:trace contextRef="#ctx0" brushRef="#br0">28767 3773 24575,'-9'23'0,"7"18"0,-23 17-1427,17-18 1,1 2 1426,-8-1 0,-1 1 0,3 3 0,0 2 176,-2-6 0,-2 1 0,0-1-176,-4 11 0,-1-3 0,-1 0 0,0-5 0,-7 0 555,23-25-555,-7-17 0,28 7 0,-5-14 1457,29 4-1457,14-4 156,-19 2 1,1-2-157,5-4 0,1-2 0,-6 2 0,-1-3 0,22-16 0,-25 18 0,-4-8 0,-11 21 0,-1-2 0,-3 15 0,5 7 0,-4-6 0,-2 4 0,-5-14 0,-5 2 0</inkml:trace>
  <inkml:trace contextRef="#ctx0" brushRef="#br0" timeOffset="168">29014 4093 8191,'-7'-12'0,"1"3"0</inkml:trace>
  <inkml:trace contextRef="#ctx0" brushRef="#br0" timeOffset="468">29172 4155 24575,'-24'23'0,"10"-12"0,-11 22 0,19-17 0,-6 22 0,10 27 0,9-31 0,1 0 0,2 27 0,12-26 0,-22-24 0,-11-5 0,-1-1 0,1-10 0,-3-2 0,12-4 0,-7 3 0,9 3 0</inkml:trace>
  <inkml:trace contextRef="#ctx0" brushRef="#br0" timeOffset="717">29491 3985 24575,'0'29'0,"-10"17"0,8-4 0,1 6 0,-5 8 0,1 3-1111,4-13 0,1 2 1,1-3 1110,-1 2 0,0-5 0,0 23 0,0-55 0,0-5 0</inkml:trace>
  <inkml:trace contextRef="#ctx0" brushRef="#br0" timeOffset="866">29428 4448 9710,'17'-14'0,"22"-2"4597,11 5-4597,-14 1 0,1 1 0,21 6 533,-24-7 0,-3 1 0,0 7 1,-5-7-1</inkml:trace>
  <inkml:trace contextRef="#ctx0" brushRef="#br0" timeOffset="1217">28313 5157 24575,'43'-20'0,"0"1"0,0-1 0,4 4 0,4 1 0,1 1 0,-2 1 0,9-4 0,-1 1 0,6 0-923,-7 4 0,6 0 1,2 1-1,-1 0 0,-5 1 923,-6 2 0,-2 0 0,-3 1 0,0-1 469,17-2 1,-1 0 0,-8 1-470,0 0 0,-25 7 187,-66 26 1,20-18 0,-28 19 0</inkml:trace>
  <inkml:trace contextRef="#ctx0" brushRef="#br0" timeOffset="1450">28077 5316 24575,'36'0'0,"28"0"0,-14-4 0,8-1 0,0 1-2593,-5 3 0,0 1 0,3-2 2593,-1-5 0,4-2 0,0 0 0,-2 1 0,6 1 0,-1 2 0,2-2 0,-2-3 0,3-3 0,1-1 0,-3 1 101,-8 1 1,-1 1-1,0 0 1,-1 1-102,2 0 0,0 1 0,-2-1 0,-6 0 309,7-6 0,-11 2 1,-9 7-1,-34 2 1</inkml:trace>
  <inkml:trace contextRef="#ctx0" brushRef="#br0" timeOffset="4790">28035 5901 24575,'0'0'0</inkml:trace>
  <inkml:trace contextRef="#ctx0" brushRef="#br0" timeOffset="13033">28300 6668 24575,'-5'-6'0,"4"-3"0,-8 8 0,7-9 0,-7 9 0,3-4 0,-5 0 0,-4 4 0,-2-4 0,-11 14 0,2 5 0,1-2 0,-2 31 0,10-10 0,10 1 0,0 2 0,-11 16 0,16 11 0,-6-23 0,14 15 0,-5-22 0,18 8 0,1-11 0,7-3 0,-3-3 0,-8-8 0,-1-10 0,9 11 0,8-7 0,-1 4 0,7-8 0,-16-6 0,16 0 0,-15 0 0,15-13 0,-5-10 0,-5 1 0,-1-9 0,-15 15 0,8-14 0,4-20 0,0-12 0,-14 22 0,-3 1 0,2-13 0,-9-3 0,0 23 0,-5-5 0,-5 5 0,-2 10 0,-13-1 0,-9 9 0,-16-13 0,-1 11 0,12 0 0,15 9 0,13 7 0,0 0 0,-8 13 0,11-10 0,-5 10 0</inkml:trace>
  <inkml:trace contextRef="#ctx0" brushRef="#br0" timeOffset="13752">28253 6785 24575,'15'0'0,"-3"0"0,8 9 0,-13 8 0,-11 13 0,-4 7 0,-6-6 0,16-1 0,-1-9 0,10-5 0,-1 5 0,-3-4 0,2 1 0,-9-3 0,-9-9 0,-3-1 0,-9-1 0,-1-2 0,1 2 0,9-4 0,3 0 0</inkml:trace>
  <inkml:trace contextRef="#ctx0" brushRef="#br0" timeOffset="16250">28984 6831 24575,'5'-6'0,"1"1"0,13-1 0,11-4 0,32 1 0,-19 0 0,3 0 0,-1 7 0,-1 1-554,6-4 0,-1 0 554,-11 5 0,-3 0 0,31 0 0,-2 15 0,-31-5 0,-1 1 0,20 20 0,-21-11 0,-2-1 0,7 11 0,2 5 0,-16-10 0,7 16 0,-4 11 0,-7 1 0,5 5 1108,-21-20-1108,7 0 0,-9 0 0,8 18 0,-6-20 0,-1 3 0,3 4 0,0 2 0,-3 3 0,-2-2 0,1 14 0,0-15 0,0-19 0,-5 1 0,-2 8 0,-14 4 0,5-4 0,-2 5 0,-2 0 0,0 2 0,-2 4 0,1-1 0,2-6 0,2-4 0,-7 5 0,4-11 0,6-8 0,-4 4 0,-9 5 0,2-2 0,-4 1 0,-3-2 0,12-13 0,-6 1 0,11-15 0,-1 0 0,-5 0 0,5 0 0,6 16 0,5-2 0,5 15 0,5-13 0,1-5 0,26-7 0,1-16 0,16-4 0,-18 0 0,-3 3 0,-6 22 0,-9-7 0,2 7 0</inkml:trace>
  <inkml:trace contextRef="#ctx0" brushRef="#br0" timeOffset="18399">28343 8587 24575,'12'-9'0,"14"7"0,-9-20 0,12 13 0,-5-6 0,-6 0 0,-3 13 0,-8 2 0,4 11 0,-9 25 0,4 12 0,-6-12 0,0 2 0,0-4 0,0 0 0,0 30 0,0-18 0,0-11 0,0-10 0,0-5 0,8-31 0,-6 12 0,7-19 0</inkml:trace>
  <inkml:trace contextRef="#ctx0" brushRef="#br0" timeOffset="18900">28317 8276 24575,'-52'-10'0,"2"1"0,32 14 0,-18 35 0,25 7-964,0-5 0,1 4 964,9-1 0,2 1 0,-1 7 0,0 4 0,3-1 0,1 5 0,2-2 0,2-6 0,3-1 0,1 1 0,2 8 0,3 0 0,1-6 0,5-2 0,2-9 0,0-12 0,0-7 465,9-11-465,0-2 0,3-5 0,2-15 0,1-7 0,17 2 0,1-7 0,-7-14 0,-5-6-317,-8 9 0,-6-1 317,-11 1 0,-6 0 0,-6-15 0,-12 11 0,-4-3 0,-4-5 0,-5-1 0,-11-11 0,-4 0 68,4 13 1,-2 3-69,-5 0 0,2 6 0,-2 2 0,-7 3 0,18 21 159,-3 5 1,15 3-1,7 4 1</inkml:trace>
  <inkml:trace contextRef="#ctx0" brushRef="#br0" timeOffset="20187">29129 8927 24575,'59'-6'0,"-16"1"0,4 5 0,-2 9 0,4 5 0,-2-1 0,13-4 0,-2 2 0,2 12 0,-4 3 0,-12-7 0,-4 0 0,-9 1 0,-1 2 0,7 4 0,-4 1 0,3 13 0,-9-7 0,-20-5 0,9 35 0,-14-28 0,-1 2 0,4 16 0,0 3 0,-3-3 0,-4-1 0,-5-10 0,-1-2 0,7-3 0,-2-3 0,-27 15 0,9 8 0,5-24 0,-4 2 0,-5 8 0,-1 1 0,3-7 0,0-2-407,-5 2 0,0-2 407,-18 12 0,20-22 0,1-1 0,-12 6 0,2 7 0,14-19 0,-2-8 0,6-3 814,-3-7-814,9 0 0,5-22 0,1 7 0,10-10 0,-4 7 0,4 15 0,-5-6 0</inkml:trace>
  <inkml:trace contextRef="#ctx0" brushRef="#br0" timeOffset="20470">29447 10248 24575,'0'3'0,"0"4"0,0 18 0,0-7 0,0 2 0,0-10 0,9-4 0,-7 4 0,17-9 0,5 4 0,0-5 0,9-6 0,-16 4 0,-7 1 0,-5 2 0,-5 4 0</inkml:trace>
  <inkml:trace contextRef="#ctx0" brushRef="#br0" timeOffset="21018">28655 10565 24575,'0'41'0,"0"-1"0,6-8 0,-4-4 0,10 2 0,-11-3 0,10-5 0,-4-17 0,0-8 0,-1-6 0</inkml:trace>
  <inkml:trace contextRef="#ctx0" brushRef="#br0" timeOffset="21185">28739 10576 24575,'23'54'0,"-5"-4"0,2-5 0,-12-18 0,-2 2 0,-1-22 0,-4 2 0,4-9 0</inkml:trace>
  <inkml:trace contextRef="#ctx0" brushRef="#br0" timeOffset="22187">29358 10677 9152,'-1'-5'0,"7"-1"5120,27 0-5120,0 2 0,22 4 0,-7 10 0,8 7 2672,-5 16-2672,-16-5 0,0 4 0,-2 3 0,-1 5 0,-2 9 0,-2 2 439,-2-9 0,-5-2-439,-13 1 0,-3-1 0,5 24 2872,-13-20 1,-4 3-2873,-4 2 0,-3 1 0,-4 4 0,-3-1 0,-1-6 0,-2-5 0,-9 6 0,14-14 0,5-19 0,-6-8 0,-2 2 1008,-2-14-1008,13-1 0,2 0 0,12 6 0,0 10 0,8 2 0,5-1 0,15-33 0,-4-3 0,9-15 0,-22 20 0,-4 11 0</inkml:trace>
  <inkml:trace contextRef="#ctx0" brushRef="#br0" timeOffset="22617">28968 11798 24575,'-6'10'0,"1"1"0,5 13 0,6 4 0,2 8 0,4-9 0,-5-7 0,-2-10 0,0-4 0,-4-1 0,4-5 0</inkml:trace>
  <inkml:trace contextRef="#ctx0" brushRef="#br0" timeOffset="22850">29040 11796 24575,'11'11'0,"14"17"0,-11-8 0,6 13 0,-15-11 0,-10-10 0,4 2 0,-9-13 0,9 4 0,-4-5 0</inkml:trace>
  <inkml:trace contextRef="#ctx0" brushRef="#br0" timeOffset="24934">27804 6926 8191,'0'-11'0,"-5"0"5063,-5 5-5063,-11-5 2818,-1 10-2818,-20-6 1719,-16 22-1719,16-2 0,-2 3 0,4 1 0,0 2 3122,3-1 0,1 1-3122,-13 13 0,8 2 0,20-7 0,3 3 0,5 5 0,3 3 0,1 14 0,3 1 0,5-8 0,2-1-535,-2 6 0,2-2 535,4-11 0,1 0 0,1 18 0,0 4 0,1 3 0,-2 1 0,1 3 0,-2 0-1117,-3-2 0,-4-4 1117,-5-17 0,-3-2 0,2 0 0,-4 0-158,-4-5 0,-5 1 158,-13 16 0,-5-1 0,6-9 0,-3-2 0,4-8 0,-3 1 0,3-5 0,-1-4 0,3-5 0,-16 5 0,26-21 0,14-13 924,2 2-924,8-3 2846,15 5-2846,-1 5 390,10 6-390,4 30 0,-10 3 0,-1 10 0,-4-2 0,1 4 0,-1 0-732,-1-4 0,0-2 1,-2 2 731,-4 1 0,-2 0 0,1-4 0,2-5 0,-1-4-36,-1 30 36,2-29 0,2 0 0,-3-29 0,8-4 0,-7-4 0,-2-5 0</inkml:trace>
  <inkml:trace contextRef="#ctx0" brushRef="#br0" timeOffset="35367">28841 7098 24575,'11'0'0,"30"0"0,14 0 0,7 0 0,0 1 0,5-2-1445,-12-1 1,7-2 0,1 0 0,0 1 1444,-4 2 0,-1 1 0,1 0 0,1-2 0,-6-2 0,2-1 0,1-2 0,-1 2 0,-2 1 0,6 2 0,-1 2 0,-2 0 0,-4-1 0,-1-3 0,-3-1 0,-4 2 0,4 2 0,-9 2 1717,-6-1-1717,-11 0 233,-33 9 0,11-7 0,-16 7 1</inkml:trace>
  <inkml:trace contextRef="#ctx0" brushRef="#br0" timeOffset="36104">29156 8983 24575,'56'0'0,"0"0"0,0-3 0,5-2 0,5 0 0,-15 2 0,4 0 0,2-1 0,1 1 0,-3-1-2311,13 0 1,-2 0 0,1 0-1,-1 0 2311,-2 0 0,1 1 0,-2 0 0,1-1 0,-3 1 0,0-1 0,-2 1 0,-5 1 669,-3 1 0,-5 0 0,3 0-669,16-3 0,2-2 0,-10 3 0,-21 3 0,-5 0 1525,22-5-1525,-48 4 0,-12-9 0,-3 9 0,5-4 0</inkml:trace>
  <inkml:trace contextRef="#ctx0" brushRef="#br0" timeOffset="56916">2546 4575 24575,'-8'-11'0,"-9"5"0,-27 10 0,6 11 0,-7 5 0,23 4 0,5 5 0,11-11 0,6 5 0,9-11 0,11 12 0,15 5 0,7 15 0,-10-1 0,-5 1 0,-20-16 0,-5-4 0,-13-12 0,-22 9 0,-12 4 0,3-7 0,1-3 0,21-15 0,-6 0 0,9-10 0,2-19 0,10 13 0,5-10 0</inkml:trace>
  <inkml:trace contextRef="#ctx0" brushRef="#br0" timeOffset="57586">2738 4691 24575,'0'30'0,"-8"18"0,5 12 0,-14 0 0,15-4 0,-11-25 0,12-5 0,-14-50 0,12-21 0,5-5 0,3-3 0,0 12 0,4 1-226,6-4 0,4 4 226,7-2 0,10 12 0,0 10 0,4 25 0,-13-3 0,-8 17 0,-14 5 452,-11-6-452,-18 22 0,-6-14 0,-11 5 0,14-17 0,10 0 0,8-13 0,7 13 0,-2-2 0,13 10 0,-2-5 0,8 0 0,-4-6 0,5 4 0,1-8 0,15 2 0,-18-9 0,4 0 0</inkml:trace>
  <inkml:trace contextRef="#ctx0" brushRef="#br0" timeOffset="57951">3329 4619 24575,'-5'-12'0,"-1"-2"0,-14 13 0,-7 2 0,-5 11 0,10 6 0,2 4 0,18 7 0,9 14 0,15 3 0,0-1 0,3-16 0,-19-9 0,-10-13 0,-11 15 0,-24-11 0,-22 4 0,24-6 0,-5-9 0</inkml:trace>
  <inkml:trace contextRef="#ctx0" brushRef="#br0" timeOffset="58317">1781 5492 24575,'53'0'0,"0"0"0,0-5 0,3-3 0,1 1 0,2 1 0,2 1 0,4-2-1217,-11-1 0,5-2 0,2-1 0,0 0 1,-2 1 1216,-5 0 0,-1 1 0,-1 0 0,0 0 0,1-1 0,2 0 0,1 0 0,-1-1 0,-1 1 0,-3 1 0,17-2 0,-3 1 0,-8 1 0,6-1 0,-29 3 448,-56 7 1,18 0 0,-46 0 0</inkml:trace>
  <inkml:trace contextRef="#ctx0" brushRef="#br0" timeOffset="58600">1845 5723 24575,'45'12'0,"4"-6"0,9-6 0,2-8 0,7-5 0,0 1-2131,-17 6 1,1 1 0,0 0 0,1-2 2130,7-6 0,2-2 0,0 0 0,-4 2 0,2 2 0,-3 1 0,2 0 252,-6 1 0,2-2 0,0 0 0,-2 1-252,8-3 0,-2 2 0,-1-1 0,-2-1 0,-1 1 0,-6 1 0,-1 1 0,-9 2 1570,-6 2-1570,-26 1 0,4 4 0,-9-13 0,4 12 0,-5-7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04T08:09:40.485"/>
    </inkml:context>
    <inkml:brush xml:id="br0">
      <inkml:brushProperty name="width" value="0.05" units="cm"/>
      <inkml:brushProperty name="height" value="0.05" units="cm"/>
      <inkml:brushProperty name="color" value="#E71224"/>
    </inkml:brush>
  </inkml:definitions>
  <inkml:trace contextRef="#ctx0" brushRef="#br0">1 195 24575,'17'0'0,"1"0"0,0 0 0,-1 0 0,6 0 0,-4 0 0,4 0 0,-6 0 0,1 0 0,5 0 0,-4 0 0,3 0 0,-4 0 0,0 0 0,-1 0 0,-3 0 0,2 0 0,-2 0 0,-1 0 0,-1 0 0,1 0 0,-4 0 0,3 0 0,0 0 0,-3 0 0,8 0 0,-8 0 0,8 0 0,-4 0 0,0 0 0,4 0 0,-4 0 0,5 0 0,-5 0 0,4 0 0,1 0 0,1 0 0,4 0 0,-5 0 0,4 0 0,-3 0 0,9 4 0,-9-3 0,4 4 0,-6-1 0,6-3 0,-4 2 0,4-3 0,-6 4 0,14-3 0,-10 3 0,10 0 0,-14-3 0,1 3 0,0-4 0,-1 0 0,6 0 0,-4 0 0,4 0 0,-1 0 0,-3 0 0,4 0 0,-5 0 0,-5 0 0,4 0 0,-8 0 0,7 0 0,-7 0 0,8 0 0,-8 0 0,7 0 0,-6 0 0,6 0 0,1 0 0,2 0 0,-2 0 0,-1 0 0,-3 0 0,5 0 0,5 0 0,-4 0 0,4 0 0,-6-4 0,6 3 0,-4-3 0,4 4 0,-6 0 0,6 0 0,-4-4 0,4 3 0,-6-3 0,1 4 0,5 0 0,-4 0 0,3 0 0,-4-4 0,0 3 0,3-3 0,-3 4 0,9 0 0,-13 0 0,8 0 0,-9-4 0,5 3 0,0-3 0,-1 4 0,-3 0 0,2 0 0,-7 0 0,4 0 0,-5 0 0,0 0 0,0 0 0,0 0 0,0 0 0,0 0 0,-1 0 0,1 0 0,0 0 0,0-3 0,0 2 0,4-3 0,-3 4 0,2 0 0,-3 0 0,0 0 0,0 0 0,0 0 0,0-3 0,0 2 0,0-3 0,0 4 0,0-4 0,0 4 0,-7-4 0,-5 4 0,-5 0 0,-3 0 0,4-4 0,0 3 0,-1-2 0,1-1 0,0 0 0,0-1 0,4-2 0,-4 6 0,4-6 0,-4 2 0,0 1 0,3-3 0,-2 6 0,3-3 0,-1 1 0,-2 2 0,6-6 0,-6 6 0,6-7 0,-6 8 0,6-8 0,-7 7 0,8-6 0,-8 6 0,4-6 0,-4 3 0,0-5 0,0 5 0,-1-3 0,1 6 0,0-3 0,4 1 0,-3 2 0,2-3 0,1 1 0,-4 2 0,4-3 0,-4 4 0,0-4 0,-1 4 0,1-4 0,0 0 0,0 3 0,0-2 0,4-1 0,3 3 0,6-2 0,3 6 0,0 2 0,0 3 0,0 0 0,-4 0 0,3-4 0,-6 3 0,6-6 0,-6 6 0,6-6 0,-2 3 0,3-1 0,0-2 0,-4 6 0,3-6 0,-6 6 0,6-6 0,-6 6 0,6-6 0,-6 6 0,6-6 0,-6 6 0,6-6 0,-2 3 0,3-1 0,0-2 0,0 6 0,0-6 0,0 3 0,0-4 0,0 3 0,0-2 0,0 3 0,0-1 0,0-2 0,0 3 0,0-4 0,0 3 0,-1-2 0,1 2 0,0-3 0,0 0 0,0 0 0,0 0 0,0 0 0,0 0 0,0 0 0,-3 4 0,2-3 0,-6 6 0,2-3 0,-3 4 0,0 0 0,0 0 0,0 0 0,0 0 0,0 0 0,-3-3 0,2 2 0,-6-3 0,6 4 0,-6 0 0,6 0 0,-7 0 0,4 0 0,-1 0 0,-2 0 0,3 0 0,-1 0 0,-2 0 0,3 0 0,-1 0 0,1 0 0,1-3 0,2 2 0,-6-6 0,6 6 0,-3-3 0,1 1 0,2 2 0,-3-3 0,0 1 0,4 2 0,-8-6 0,7 6 0,-6-3 0,3 4 0,-1 0 0,-2 0 0,3-4 0,-1 4 0,-2-4 0,6 4 0,-6-4 0,2 4 0,1-4 0,-3 0 0,6 3 0,-7-2 0,8 3 0,-8-4 0,7 3 0,-6-6 0,6 6 0,-6-6 0,6 6 0,-6-2 0,6 3 0,-6-4 0,6 3 0,-6-6 0,6 6 0,-6-2 0,6 3 0,-6-4 0,6 0 0,-3-4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04T08:09:44.491"/>
    </inkml:context>
    <inkml:brush xml:id="br0">
      <inkml:brushProperty name="width" value="0.05" units="cm"/>
      <inkml:brushProperty name="height" value="0.05" units="cm"/>
      <inkml:brushProperty name="color" value="#E71224"/>
    </inkml:brush>
  </inkml:definitions>
  <inkml:trace contextRef="#ctx0" brushRef="#br0">0 447 24575,'35'0'0,"1"0"0,13 0 0,17 0 0,-5 0 0,12 0 0,-16 0 0,8 0 0,1 0 0,0 0 0,-1 0 0,-15 0 0,6 0 0,-6 0 0,7 0 0,0 0 0,-6 0 0,4 0 0,-4 0 0,6 0 0,0 0 0,-6 0 0,4 0 0,-11 0 0,11 0 0,-11-5 0,5 4 0,-7-4 0,1 5 0,-1 0 0,0 0 0,-6 0 0,5 0 0,-5 0 0,1 0 0,4 0 0,-5 0 0,0-4 0,5 3 0,-10-3 0,9 4 0,-3-5 0,5 4 0,0-4 0,7 5 0,27 0 0,-13 0 0,20 0 0,-26 0 0,0-5 0,-6 4 0,4-5 0,-11 2 0,11 3 0,-11-4 0,5 5 0,-7-5 0,1 4 0,5-4 0,-4 0 0,5 4 0,0-3 0,1 4 0,1 0 0,4 0 0,-11 0 0,12-6 0,-6 5 0,1-4 0,23 0 0,-25 4 0,25-9 0,-30 9 0,5-4 0,-1 0 0,-4 4 0,5-5 0,-7 2 0,1 2 0,5-2 0,-4-1 0,12 4 0,-12-4 0,4 5 0,-5-5 0,6 4 0,-11-4 0,9 1 0,-11 3 0,1-9 0,3 5 0,-3-1 0,-1-3 0,18 3 0,-15-4 0,17-1 0,-14 5 0,0-3 0,0 8 0,0-9 0,1 9 0,-1-8 0,0 7 0,7-7 0,-5 7 0,5-8 0,-7 9 0,0-3 0,-5-1 0,3 4 0,-9-3 0,4 4 0,-6 0 0,0-5 0,-5 4 0,4-3 0,-10 4 0,10 0 0,-4-4 0,5 2 0,-5-2 0,17 4 0,-8 0 0,10-4 0,-13 3 0,-2-4 0,-4 5 0,5 0 0,-5 0 0,4 0 0,-4 0 0,5-4 0,-5 3 0,4-3 0,-4 4 0,0 0 0,-2 0 0,-4-4 0,0 3 0,-1-3 0,1 4 0,-5-4 0,4 3 0,0-3 0,-3 4 0,2 0 0,-8 0 0,0-3 0,0 2 0,0-3 0,0 4 0,0 0 0,0 0 0,-4-3 0,3 2 0,-2-3 0,3 1 0,0 2 0,0-3 0,-4 1 0,3 2 0,-2-3 0,3 4 0,0 0 0,0-4 0,0 4 0,4-4 0,-3 0 0,8 3 0,-4-6 0,5 6 0,-1-7 0,6 7 0,-8-7 0,6 7 0,-7-2 0,8-2 0,-3 4 0,4-3 0,-5 4 0,-1-4 0,1 3 0,0-3 0,-1 4 0,-3 0 0,-2-4 0,-4 4 0,0-4 0,0 4 0,0 0 0,-4 0 0,0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04T08:09:46.850"/>
    </inkml:context>
    <inkml:brush xml:id="br0">
      <inkml:brushProperty name="width" value="0.05" units="cm"/>
      <inkml:brushProperty name="height" value="0.05" units="cm"/>
      <inkml:brushProperty name="color" value="#E71224"/>
    </inkml:brush>
  </inkml:definitions>
  <inkml:trace contextRef="#ctx0" brushRef="#br0">0 1 24575,'13'0'0,"-4"0"0,3 0 0,0 0 0,-3 0 0,13 0 0,-12 0 0,12 0 0,-13 0 0,3 0 0,1 0 0,0 0 0,5 0 0,-5 0 0,4 0 0,-8 3 0,7-2 0,-7 3 0,8 0 0,-8-3 0,8 3 0,-8-1 0,3-2 0,0 3 0,-3-1 0,8-2 0,-8 6 0,3-6 0,1 3 0,-4-1 0,3-2 0,-4 3 0,0-1 0,0-2 0,0 6 0,0-6 0,0 6 0,0-6 0,0 6 0,0-2 0,0-1 0,0-1 0,-4 1 0,3 0 0,-2 1 0,-1 2 0,3-6 0,-6 6 0,6-6 0,-6 6 0,6-6 0,-2 2 0,-1 1 0,3-3 0,-6 6 0,6-6 0,-2 2 0,-1 1 0,3-3 0,-2 6 0,3-6 0,0 2 0,-4 1 0,-4-3 0,-1 6 0,-3-3 0,4 4 0,-3 0 0,-2 0 0,1 0 0,-3 0 0,6 0 0,-6 0 0,2 0 0,-3 0 0,-1 4 0,1 2 0,-1 9 0,0-9 0,-1 13 0,-2-12 0,2 3 0,-3-1 0,4-4 0,0 5 0,1-5 0,-1 4 0,4-8 0,-3 7 0,4-7 0,-5 8 0,4-8 0,-2 3 0,2-4 0,1 0 0,0 0 0,4 0 0,-3-3 0,2 2 0,-7-3 0,8 4 0,-8 0 0,4 0 0,-1 0 0,-2-4 0,6 0 0,-2-4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4:33:21.937"/>
    </inkml:context>
    <inkml:brush xml:id="br0">
      <inkml:brushProperty name="width" value="0.05292" units="cm"/>
      <inkml:brushProperty name="height" value="0.05292" units="cm"/>
      <inkml:brushProperty name="color" value="#002060"/>
    </inkml:brush>
  </inkml:definitions>
  <inkml:trace contextRef="#ctx0" brushRef="#br0">12797 989 8191,'-2'5'0,"13"-4"5063,39 4-5063,-3-5 0,4 0 0,-3 0 0,5 0 570,4 0 0,6 0 0,-3 0-570,-12 0 0,-3 0 0,1 0 0,7 0 0,2 0 0,-6 0 0,1 0 0,-7 0 0,6 0 1865,-34 0-1865,-4 0 6308,-5-10-6308,-6 3 0,-1-3 0,-4 5 0</inkml:trace>
  <inkml:trace contextRef="#ctx0" brushRef="#br0" timeOffset="268">13692 893 24575,'5'-6'0,"10"1"0,11 11 0,2 1 0,5 14 0,-15-3 0,3 15 0,-14-1 0,-1 1 0,-32 2 0,11-22 0,-27 14 0,13-15 0,-2 8 0,6-11 0,5-4 0,14-5 0,1 0 0</inkml:trace>
  <inkml:trace contextRef="#ctx0" brushRef="#br0" timeOffset="1732">15529 628 8191,'0'28'0,"-6"25"0,0 12 1320,5-22 1,1 2-1,-2 3-1320,-5 15 0,-2 3 0,3-5 0,4-6 0,1-5 0,-4-12 0,-1-6 2939,1-7-2939,15-53 0,-1-9 0,1-1 0,4-3 925,-1 10 0,3 2-925,8-4 0,3 4 6363,15 4-6363,19 26 0,-30 47 0,-11-19 0,-4 2 1271,-3 34-1271,2-19 0,-15-6 0,-5-9 0,-1-6 0,-5-9 0,5-10 0,1-1 0</inkml:trace>
  <inkml:trace contextRef="#ctx0" brushRef="#br0" timeOffset="2065">16009 1241 24575,'26'-15'0,"-11"6"0,11-12 0,-20 5 0,-2 0 0,-4-1 0,-9 0 0,2 10 0,-8 1 0,-2 20 0,1 24 0,3 10 0,4 6 0,14-19 0,1-20 0,5-6 0,13-7 0,11-23 0,-11 14 0,2-18 0</inkml:trace>
  <inkml:trace contextRef="#ctx0" brushRef="#br0" timeOffset="2282">16409 625 24575,'-6'29'0,"-2"10"0,1 8 0,5 6 0,1 3 0,-3-7 0,-1 2 0,3-2 0,4 11 0,2-6 0,-1-11 0,0-8 0,5-10 0,-4-12 0,-4-18 0</inkml:trace>
  <inkml:trace contextRef="#ctx0" brushRef="#br0" timeOffset="2416">16327 1090 24575,'19'-16'0,"36"-6"0,3-7 0,1 11 0,-39 3 0</inkml:trace>
  <inkml:trace contextRef="#ctx0" brushRef="#br0" timeOffset="2632">16776 951 24575,'17'-18'0,"-20"1"0,-6 11 0,-25 16 0,19 12 0,-8 16 0,16-10 0,1-4 0,15-18 0,-2 3 0,3-7 0,-5 2 0</inkml:trace>
  <inkml:trace contextRef="#ctx0" brushRef="#br0" timeOffset="2918">16885 943 24575,'12'26'0,"7"3"0,-1 0 0,12 25 0,-18-14 0,3 6 0,-15-36 0,0-33 0,17-22 0,1 10 0,3 0 0,14-14 0,11 13 0,-35 30 0,-2 6 0</inkml:trace>
  <inkml:trace contextRef="#ctx0" brushRef="#br0" timeOffset="3148">17211 968 8191,'5'11'0,"-4"4"5063,4 1-5063,4 2 2818,7-8-2818,1-4 1719,3-6-1719,-14-9 6784,-1-3-6784,-19-4 0,-8-1 0,-1 11 0,-6 0 0,22 6 0,-2 0 0</inkml:trace>
  <inkml:trace contextRef="#ctx0" brushRef="#br0" timeOffset="3585">17604 936 24575,'-20'-6'0,"-1"6"0,1 18 0,2 5 0,8 7 0,8-14 0,8-7 0,5-9 0,13-6 0,-1-2 0,4 0 0,-7 2 0,-14 56 0,-2-5 0,-2-2 0,-2 9 0,-2 0 0,0-1 0,-3 0 0,1 0-2262,0-3 1,1 0 0,-2-3 2261,-5 13 0,-3-11 0,-4-20 0,-10-27 0,1-34 0,9 3 0,2-4 0,3-4 0,4-3 0,1-5 0,3 3 0,4 5 0,0 14 0</inkml:trace>
  <inkml:trace contextRef="#ctx0" brushRef="#br0" timeOffset="3898">17822 1024 24575,'0'-32'0,"0"4"0,-14 22 0,5 1 0,-11 5 0,6 22 0,7-3 0,-2 15 0,18-17 0,-2-8 0,8-9 0,-4 0 0,-5 0 0,-1 0 0</inkml:trace>
  <inkml:trace contextRef="#ctx0" brushRef="#br0" timeOffset="4981">17944 953 24575,'0'32'0,"6"6"0,-4 22 0,4-18 0,5-26 0,21-55 0,11-12 0,-18 23 0,-1 4 0,9 3 0,-12 31 0,-15 16 0,5-8 0,-5 6 0,17-18 0,-9-6 0,13-1 0,-5-24 0,9 14 0,-7-15 0,0 19 0,-13 7 0,4 6 0,3 9 0,-1-8 0,-5-3 0,-7-14 0,-5-14 0,-9-7 0,-8-10 0,-10-1 0,-6 11 0,6 9 0,27 16 0,5 12 0,31-4 0,-5 10 0,6-1 0,-10 2 0,-11 2 0,-2-3 0,-12 4 0,14 1 0,-10 0 0,10-7 0,1-5 0,4-10 0,-4 4 0,-2-4 0,-4 10 0,4-4 0,2 4 0,3-5 0,5-13 0,-4 4 0,12-18 0,-14 13 0,9 1 0,-16 17 0,3 3 0,-9 13 0,-1-9 0,0 9 0,-4-8 0,-6-1 0,-6-6 0,-20-5 0,-4-13 0,-4-10 0,13 5 0,11-2 0</inkml:trace>
  <inkml:trace contextRef="#ctx0" brushRef="#br0" timeOffset="174046">12505 5526 8191,'-11'0'0,"10"5"5063,2-4-5063,14 10 2818,1-10-2818,38 14 0,-11-8 0,7 0 0,-1-3 0,6-1 0,-2 1 62,-6 0 1,-1 1 0,0-2-63,2-3 0,0 0 0,-4 0 3013,-6 0 0,-2 0-3013,29 0 0,-29 0 0,-4 0 0,-26-5 0,-1-6 2289,-5-5-2289,-7-4 0,6-1 0,-5 10 0,6 1 0</inkml:trace>
  <inkml:trace contextRef="#ctx0" brushRef="#br0" timeOffset="174313">13250 5441 24575,'38'26'0,"1"17"0,-19-15 0,-2 2 0,7 22 0,-36-14 0,-23-4 0,-7-7 0,-9 5 0,19-15 0,-2-3 0,11 0 0,6-8 0,7 0 0</inkml:trace>
  <inkml:trace contextRef="#ctx0" brushRef="#br0" timeOffset="187895">3185 5808 24575,'-16'50'0,"4"-3"0,16 8 0,2-21 0,17-19 0,3-19 0,23-20 0,10-16 0,-17 5 0,3-8 0,2-2 0,3-2-1131,-4 8 0,3-1 1,2-1-1,1-2 0,-1 1 1,-1 1 1130,-4 1 0,0 0 0,-1-1 0,0 1 0,0 1 0,0 1 0,8-5 0,0 0 0,-1 1 0,-1 4 0,-5 4-72,4 0 0,-3 5 0,-4 2 72,5-1 0,-6 3 0,11-6 0,-30 35 0,-18-5 0,-5 14 0</inkml:trace>
  <inkml:trace contextRef="#ctx0" brushRef="#br0" timeOffset="220464">15485 4255 24575,'0'11'0,"9"0"0,3-5 0,9-1 0,-5-10 0,0 3 0,-2-19 0,-2 7 0,-2-15 0,-15 11 0,-2 6 0,-21 6 0,1 23 0,-8 6 0,18 6 0,4 5 0,-1 21 0,5 2 0,14-24 0,1-17 0,18 2 0,11-10 0,23-4 0,-24-6 0,0-6 0</inkml:trace>
  <inkml:trace contextRef="#ctx0" brushRef="#br0" timeOffset="220947">15983 4283 8390,'0'-20'0,"0"7"5084,0-7-5084,-9 8 2789,-3 6-2789,-5 0 1691,2 6-1691,-1 6 6621,0 5-6621,-1 11 0,7 5 0,5-5 0,31-7 0,-1-16 0,15-1 0,-11-4 0,-17 15 0,6-6 0,-15 11 0,15-13 0,1 12 0,-5-11 0,3 7 0</inkml:trace>
  <inkml:trace contextRef="#ctx0" brushRef="#br0" timeOffset="221447">16221 4251 24575,'-6'5'0,"-4"-4"0,9 22 0,-4-13 0,14 19 0,7-22 0,6-4 0,5-17 0,2-9 0,-7-3 0,-2-4 0,10-12 0,-4-4 0,-10-6 0,-6 2 0,0-9 0,-15 8 0,4 80 0,-3 12 0,3 8 0,7 13 0,4 4 0,-3-19 0,1 1 0,2-5 0,4 3 0,3-9 0,16 2 0,-4-56 0,-10 7 0,5-8 0,-9 13 0,6 9 0,9 4 0,3-2 0,-7 0 0,-6-6 0,-14 0 0,-1 0 0</inkml:trace>
  <inkml:trace contextRef="#ctx0" brushRef="#br0" timeOffset="222728">17519 4210 8191,'0'-16'0,"0"-4"5063,0-4-5063,-9 5 2818,-2 0-2818,-10 13 1719,-12 35-1719,12-13 6784,-2 25-6784,11-21 0,11 5 0,-5-7 0,24-3 0,40-39 0,-17 17 0,-9-11 0,-3 3 0,-14 13 0,6 18 0,-3 30 0,-8-3 0,-2 2 0,-2-4 0,-2-1 0,-3 1 0,-2-4 0,-4 1 0,-7-13 0,-10-7 0,3-7 0,-5-5 0,7-6 0,-4-10 0,4-6 0,5-23 0,12 9 0,2 2 0,4 18 0</inkml:trace>
  <inkml:trace contextRef="#ctx0" brushRef="#br0" timeOffset="223095">17717 4259 24575,'19'32'0,"-8"-7"0,3-4 0,-13-5 0,4-18 0,-5-26 0,13-24 0,-1 5 0,4 16 0,-7 26 0</inkml:trace>
  <inkml:trace contextRef="#ctx0" brushRef="#br0" timeOffset="224013">17917 4199 24575,'0'20'0,"0"-2"0,4 7 0,12-13 0,12-12 0,-3-21 0,-4-2 0,-24-3 0,-8 16 0,-10 5 0,5 5 0,1 0 0,4 5 0,14-4 0,4-3 0,22-8 0,1-6 0,18-4 0,-20 10 0,8 6 0,-23 14 0,-2 6 0,-5 5 0,3 1 0,3-5 0,8-5 0,13-7 0,-5-36 0,6 17 0,-18-24 0,-2 31 0,1 2 0,2 0 0,4 18 0,-5 21 0,1 13 0,-13-14 0,0 1 0,15 23 0,-13-21 0,4 0 0,-5-55 0,-5-28 0,0 1 0,0-4 0,-1 9 0,2 1 0,3-2 0,3 8 0,0 13 0,10 2 0,-1 18 0,-3 15 0,4-1 0,-9 17 0,-2-10 0,-6 1 0,-14 2 0,-4-5 0,-17 0 0,6-15 0,9 2 0,10-10 0</inkml:trace>
  <inkml:trace contextRef="#ctx0" brushRef="#br0" timeOffset="224945">19102 4099 8191,'0'15'0,"0"1"5063,0 5-5063,0-5 2818,0 4-2818,5-9 1719,-4 9-1719,9-8 0,-9-2 0,4-5 0</inkml:trace>
  <inkml:trace contextRef="#ctx0" brushRef="#br0" timeOffset="225078">19147 3875 24575,'-6'0'0,"1"0"0</inkml:trace>
  <inkml:trace contextRef="#ctx0" brushRef="#br0" timeOffset="225379">19261 4007 24575,'-6'17'0,"1"-8"0,5 14 0,0-12 0,0 16 0,5-7 0,2 13 0,0-16 0,-1-2 0,-11-9 0,-5 5 0,-7-10 0,1 5 0,6-6 0,5 0 0</inkml:trace>
  <inkml:trace contextRef="#ctx0" brushRef="#br0" timeOffset="226046">20094 3820 8191,'-6'9'0,"10"19"4351,-2 37-4351,2-30 0,1 2 1450,1 21 0,-2-1-1450,-1 8 902,2-23 1,1-17-903,3-47 3257,2-9 1,1-4-3258,0-1 0,1 1 406,7-4 1,3 8-407,6 16 0,3 34 0,1 37 0,-25-18 0,-2 3 0,6 3 0,-2-2 0,-8 11 0,4-21 0,-6-26 0,0-1 0</inkml:trace>
  <inkml:trace contextRef="#ctx0" brushRef="#br0" timeOffset="226329">20468 4099 24575,'12'-15'0,"7"-10"0,-10 7 0,-1-6 0,-23 18 0,-2 27 0,-5-5 0,13 21 0,8 4 0,6-5 0,16 23 0,-1-44 0,4-9 0,-13-6 0,-5 0 0,-2 0 0</inkml:trace>
  <inkml:trace contextRef="#ctx0" brushRef="#br0" timeOffset="226580">20684 3774 24575,'8'38'0,"-1"1"0,2 4 0,1 1 0,4 13 0,1 1 0,-3-8 0,-1-2 0,-5-10 0,-1-5 0,2 2 0,-7-30 0</inkml:trace>
  <inkml:trace contextRef="#ctx0" brushRef="#br0" timeOffset="226748">20727 4103 8191,'9'-12'0,"12"0"5063,14-9-5063,3 7 0,-8 0 0,-15 9 0,-10 5 0</inkml:trace>
  <inkml:trace contextRef="#ctx0" brushRef="#br0" timeOffset="226930">20921 4025 24575,'20'-11'0,"-8"4"0,-3-14 0,-14 14 0,-9 10 0,0 14 0,0 25 0,8-12 0,10 3 0,7-23 0,-4-5 0,2-5 0</inkml:trace>
  <inkml:trace contextRef="#ctx0" brushRef="#br0" timeOffset="227180">21087 4010 24575,'0'30'0,"6"-3"0,-5 0 0,14-38 0,-5-8 0,6-14 0,2-2 0,10-4 0,7-1 0,-15 27 0,-10 13 0,-5 0 0</inkml:trace>
  <inkml:trace contextRef="#ctx0" brushRef="#br0" timeOffset="227478">21315 3926 24575,'0'30'0,"18"-10"0,12 6 0,29-27 0,-2-14 0,-18-7 0,-11-18 0,-45 20 0,0-5 0,-15 17 0,2 6 0,17 8 0,4 0 0,9-1 0</inkml:trace>
  <inkml:trace contextRef="#ctx0" brushRef="#br0" timeOffset="228079">21695 3848 8191,'-10'0'0,"-1"9"5063,5-2-5063,-4 14 2818,14-9-2818,9 3 1719,10-15-1719,19-10 6784,-18 1-6784,4-8 0,-17 15 0,-5 16 0,-1 24 0,-4 5 0,-1 11 0,-1-2 0,-4 9 0,-2 0-325,4-11 1,0 2 0,-3-8 324,-17 16 0,-6-51 0,5-23 0,-15-39 0,30 20 0,2-1 0,-12-26 0,19 19 0</inkml:trace>
  <inkml:trace contextRef="#ctx0" brushRef="#br0" timeOffset="228363">21840 3944 8191,'21'-29'0,"-12"10"5063,-1 1-5063,-19 22 2818,-2 17-2818,2 7 1719,24 3-1719,2-15 0,7-7 0,-13-9 0</inkml:trace>
  <inkml:trace contextRef="#ctx0" brushRef="#br0" timeOffset="229245">22075 3914 24575,'0'22'0,"5"-2"0,6-14 0,9-23 0,-2 6 0,1-12 0,-8 14 0,-1 7 0,10 2 0,-2 2 0,7 7 0,-4-8 0,-5-1 0,1-10 0,-11-6 0,5 4 0,-1 8 0,7 10 0,4 0 0,0-1 0,-9-10 0,2-5 0,-18-2 0,-1-8 0,-7 13 0,15-2 0,5 9 0,22 11 0,-12 8 0,2 1 0,-5 8 0,-3-17 0,12 0 0,1-24 0,3-1 0,1-11 0,-13 9 0,-1 10 0,-4 6 0,4 1 0,-3 9 0,3-9 0,-14 4 0,3-5 0,-9 0 0</inkml:trace>
  <inkml:trace contextRef="#ctx0" brushRef="#br0" timeOffset="235378">17487 3696 24575,'0'-11'0,"0"0"0,5 5 0,-4-4 0,-1 9 0,-10-4 0,-19 14 0,4 2 0,-9 17 0,21-10 0,0 0 0,12-4 0,-4 2 0,15 6 0,10 7 0,4-12 0,-4 6 0,-1-10 0,-17 11 0,-2-3 0,-12 0 0,-5 0 0,-4-14 0,8 2 0,2-9 0,6 0 0</inkml:trace>
  <inkml:trace contextRef="#ctx0" brushRef="#br0" timeOffset="235780">17561 3814 24575,'12'30'0,"-6"2"0,5-4 0,-5-4 0,4-18 0,6-7 0,3-18 0,0-10 0,-5 2 0,-8 12 0,-1 21 0,1 5 0,0 0 0,-1-7 0</inkml:trace>
  <inkml:trace contextRef="#ctx0" brushRef="#br0" timeOffset="236211">17750 3700 8191,'0'8'0,"0"4"5063,9 49-5063,-7-18 0,11 9 2818,-11-28-2818,2-32 1719,2-4-1719,11-15 6784,-2 11-6784,6 7 0,-10 9 0,4 0 0,1 9 0,-4 2 0,-3 5 0,-9 4 0,-4-13 0,-4 11 0,-8-11 0,-2 3 0,-4-5 0,10-5 0,3 0 0</inkml:trace>
  <inkml:trace contextRef="#ctx0" brushRef="#br0" timeOffset="242096">22863 3664 24575,'0'-11'0,"5"5"0,-4-8 0,21 12 0,-8-13 0,14 13 0,-8-4 0,1 0 0,-1 4 0,1-4 0,-1 12 0,1-4 0,-4 13 0,-1-8 0,-4 8 0,-6 0 0,13 29 0,-16-11 0,-2 2 0,7 6 0,-1 1 0,-6-2 0,-2-3 0,1 6 0,5-19 0,5-18 0,7-1 0,5-19 0,-5 11 0,-13 15 0,-2 18 0,-2 12 0,-2 5 0,-2 8 0,2-1-1003,5-5 1,2 1 0,-1 1 1002,-2 8 0,-2 3 0,2-7 0,4-2 0,0-4 0,-4-6 0,-4-3 0,-16 16 0,-4-19 0,-13-5 0,-21-23 0,9 4 3007,-8-13-3007,13-13 0,25 5 0,4-6 0,13 9 0</inkml:trace>
  <inkml:trace contextRef="#ctx0" brushRef="#br0" timeOffset="242762">23410 4351 8191,'-5'-6'0,"-1"1"5063,-9 11-5063,8 1 2818,-15 13-2818,10 22 1719,-3 13-1719,9-13 0,4 0 0,15 15 6784,-10-3-6784,40-25 0,-18-17 0,27 1 0,3-21 0,3-22 0,-6-10 0,-16 6 0,-26 9 0</inkml:trace>
  <inkml:trace contextRef="#ctx0" brushRef="#br0" timeOffset="243079">23680 4168 11656,'0'25'0,"0"35"1541,5-14 0,0 3-1541,-4-1 0,1-1 1297,6-4 1,2-4-1298,-3 6 381,3-6 1,-6-23-1,-4-7 1</inkml:trace>
  <inkml:trace contextRef="#ctx0" brushRef="#br0" timeOffset="243612">23788 4428 24575,'6'42'0,"-4"-9"0,9-18 0,-1-4 0,6-1 0,5-4 0,1-10 0,-5-4 0,-7 7 0,0-2 0,-9 21 0,13-15 0,-7 6 0,8-9 0,9-13 0,7-9 0,-6-2 0,0-2 0,20-15 0,-5 4 0,-13 29 0,-2 37 0,-7-8 0,-4 13 0,-8-19 0,-23 4 0,-2-5 0,-11 0 0,5-8 0,4-20 0,3 1 0,7-4 0,5 8 0</inkml:trace>
  <inkml:trace contextRef="#ctx0" brushRef="#br0" timeOffset="243879">24343 4120 12876,'5'3'0,"-4"21"999,7 10 1,0 5-1000,-7-2 0,0 0 1041,10 9 1,-1-2-1042,-7 12 0,11-13 0,-12-18 0,2-9 0,-4-12 0</inkml:trace>
  <inkml:trace contextRef="#ctx0" brushRef="#br0" timeOffset="244030">24338 4323 11526,'5'-11'0,"10"-1"1226,11 0 0,-7 4 1,-1 2-1</inkml:trace>
  <inkml:trace contextRef="#ctx0" brushRef="#br0" timeOffset="244280">24536 4288 24575,'24'-16'0,"2"-4"0,-19 7 0,-2 3 0,-11 10 0,-9 27 0,8 1 0,-1 20 0,17-12 0,3-11 0,4-8 0,-1-12 0,-3-14 0,1-3 0,-6 1 0,0 1 0</inkml:trace>
  <inkml:trace contextRef="#ctx0" brushRef="#br0" timeOffset="244562">24706 4280 24575,'11'4'0,"-5"2"0,11 19 0,-2 6 0,6-9 0,7-23 0,9-36 0,-11 10 0,-1-1 0,16-16 0,-2 13 0,-27 30 0,4-4 0,-6 5 0</inkml:trace>
  <inkml:trace contextRef="#ctx0" brushRef="#br0" timeOffset="380496">12381 7584 24575,'0'0'0</inkml:trace>
  <inkml:trace contextRef="#ctx0" brushRef="#br0" timeOffset="454325">23050 5403 24575,'57'-19'0,"-16"2"0,8-5 0,4-1 0,-6 1 0,4-1 0,4-2 0,1-1 0,2-1-1181,-8 4 1,2-1 0,2-1-1,1 0 1,0 0 0,1 0 0,-1 0 1180,4-1 0,-1-1 0,2 1 0,-1-1 0,1 1 0,0 0 0,-1 0 0,0 1 0,1 1 0,-1-1 0,1 1 0,-1 0 0,-1 1 0,0 0-127,5-1 1,0 1 0,-1 0 0,-1 1-1,0 0 1,-2 2 126,5-2 0,-1 1 0,-1 0 0,-2 1 0,0 2 164,-6 1 0,-1 1 0,-2 1 0,0 0 1,-2 1-165,17-4 0,-3 2 0,-3 0 0,-13 5 0,-3 1 0,-3 1 0,5 0 0,-5 1 3619,8-1-3619,-23 6 770,-12 3 0,-8 0 1,-3 0-1</inkml:trace>
  <inkml:trace contextRef="#ctx0" brushRef="#br0" timeOffset="475344">14084 10110 24575,'-11'0'0,"0"0"0,-4 0 0,-6 0 0,-1 0 0,-4 4 0,9-2 0,-3 2 0,0 9 0,-11-4 0,-23 21 0,20-16 0,-2 0 0,4 0 0,0 0 0,-1 1 0,3-1 0,-9 5 0,-12 4 0,5 2 0,-3 8 0,6 1 0,13 0 0,3-4 0,7-6 0,-3 14 0,1-5 0,-2 7 0,11-10 0,-13 1 0,3 17 0,3-18 0,-1 2 0,5 6 0,2 1 0,1-5 0,1 0 0,2 5 0,1-2 0,1 7 0,0 3 0,8-2 0,8-1 0,3 13 0,-1-17 0,5-12 0,-1 5 0,2 0 0,11 11 0,6-2 0,1-5 0,12-2 0,-9-5 0,20 2 0,-13-15 0,14 14 0,3-14 0,-32-2 0,1 1 0,14 2 0,3 0 0,-2-2 0,1 0 0,7 4 0,0-1-653,-5-3 0,-1-3 653,-1-4 0,-1 0 0,-8 2 0,0 0 0,7-4 0,2-2 0,-2 1 0,-1 2 0,-2 5 0,-2-2 0,-2-8 0,-2-2 0,16 14 0,-12-9 0,3-2 0,0-3 0,3 1 0,17 3 0,3-1-371,1-4 0,0 0 371,1 5 0,-3 0 0,-12-4 0,-1 1 0,6 8 0,-1 1 0,-3-9 0,-1-2 0,10 5 0,0 1 0,-9 0 0,-3-2 0,-9-3 0,-2 1 0,17 8 0,-8-10 0,-2 0 1255,2 0-1255,1 0 0,18 0 0,-14 0 0,3 0 0,-2 0 0,2 0-188,-8 0 1,2 0 0,-1 0 187,-2-4 0,-1 0 0,-2 1-122,7 1 1,-3 1 121,2-5 0,-4 1 0,10 5 0,-16-4 0,1-2 0,5-1 0,3 1 0,15 0 0,2-1 0,-1-5 0,1 2-766,-17 8 0,0 2 1,-2-1 765,6-4 0,1-1 0,-4 2 0,3 0 0,-1 1-157,-7 2 1,-2 1 0,3-2 156,2-3 0,3-1 0,1-1 0,-3 1 0,3 0 0,-1 2 0,0-1-428,3 0 1,0 1 0,-4-3 427,5-5 0,0 0 0,-7 6 0,3 3 0,0-3-376,-1-2 1,0-1-1,2 0 376,11-2 0,1 0 0,0 0 0,-2-2 0,0-1 0,-1 0 0,2 0 0,-1 0 0,-3 0 0,-10 4 0,-1 1 0,-1 0 0,6-2 0,1-1 0,-4 1 818,9-4 1,-3 0-819,-12 1 0,0 0 0,-2-1 0,7-6 0,-3 1 136,-5 3 1,-2 2-137,17-8 1130,-23 7 0,2-4-1130,12-9 0,0-2 0,-11 5 0,0-3 735,13-15 0,-4-2-735,-21 18 0,-2-1 165,3-8 0,-1-2-165,-7 1 0,-2 0 0,1-1 0,0 1 0,-4 4 0,-2 0 0,7-24 803,-8 19-803,-9-16 0,-9 3 0,-12-10 0,4 33 0,-5 1 0,-9-3 0,-3 3 0,4 6 0,0 1-302,-6-1 0,1 2 302,-21-2 0,13 2 0,-3 1 0,-10 5 0,-1 0 0,3-9 0,-1 1-852,-3 14 1,2 1 851,19-9 0,0-1 0,-14 7 0,-4 0 0,-5-8 0,-3-2 0,11 7 0,-4 0 0,-1 1 0,-6-2 0,-2 0 0,2 1 0,7 6 0,3 0 0,-1-1-886,0-4 1,0-2 0,2 4 885,-11 7 0,0 1 0,14-7 0,-2-2 0,-1 1-293,-1 4 0,0 1 0,-2 1 293,-8-1 0,-2 0 0,2 0 0,11 0 0,3 1 0,-1 1-456,2 2 1,0 2-1,2-1 456,-8 0 0,-2 0 0,4 0 0,-4-1 0,-2 2 0,-3 3 0,-2 1 0,-1-1 0,8-3 0,-2-1 0,-1 0 0,1 2 0,-1 3 0,-1 2 0,1 0 0,2-1 0,2-2 0,1 0 0,2-1 0,1 1 0,-4 1 0,3 0 0,-1 0 0,-8 3 0,0 0 0,2 0 149,11-3 1,1-1-1,-1 1-149,-15 4 0,-2 1 0,2-2 0,10-3 0,3-1 0,0 2 207,1 3 1,1 2 0,3-2-208,-5-1 0,0 0 0,3 6 0,-3 2 0,-1-1 0,0-5 0,0-1 0,-2 1 0,3 2 0,-3 1 0,0 1 0,0-1 0,2-1 0,-1 0 0,2 0 0,2-1 0,-5 0 0,2-2 0,2 3 0,3 4 0,2 1 0,2-4 0,-3-10 0,0-2 77,-16 12 0,-3 2-77,20-10 0,0-1 0,-2 1 0,-6 3 0,-1 1 0,0-1 0,6-3 0,0-1 0,4 1 0,-6 5 0,3 0 989,-4-5 0,2 1-989,13 3 0,0 2 478,-8 2 0,-1 0-478,3 0 0,2 1 0,5-2 0,3 0 0,-20 5 2096,13-5-2096,14-10 238,-6 4 1,18-6-1,2 0 1</inkml:trace>
  <inkml:trace contextRef="#ctx0" brushRef="#br0" timeOffset="478341">14265 6554 8191,'-11'0'0,"5"-5"5063,-4 4-5063,4-9 2818,-9 9-2818,-2-4 1719,-25 5-1719,7 0 0,-25 10 0,12-7 0,18 8 0,-4 4 0,-21 1 0,-5 1 1909,19-3 0,-1 2 1,-1 0-1910,-7 2 0,-1 1 0,2-1 0,-8 1 0,3-1 0,12-1 0,3-2 0,-9 6 0,-3 10 0,23-11 0,1 1 0,-1 4 0,0 1 0,-5 4 0,2 0 0,-14 14 0,3-2 0,20-17 0,-3 4 1056,10 1-1056,2 31 0,-1-16 0,12 18 0,-7-24 0,9 16 0,4-22 0,1 1 0,0 9 0,2 0 0,2-8 0,1 0 0,3 7 0,1-1 0,4 3 0,12 15 0,-6-21 0,5 1 0,-5-10 0,2 4 0,-4-8 0,27 19 0,-18-19 0,4-1 0,11 4 0,1-1-504,-6-3 1,0-3 503,0-3 0,-1-4 0,16-1 0,0 12 0,0-22 0,-20 8 0,1 2 0,-3-8 0,1 0 0,8 4 0,-2 1 0,19 9 0,3-8 0,-15-2 0,1-3 0,7-1 0,0-4 0,4 0-925,1 6 0,4 2 0,-2-2 925,-13-5 0,-2-2 0,1 1 0,4 3 0,1 0 0,-3 1 0,4 1 0,-1 0 0,-3-5 0,3-1 0,0 2-344,-4 2 1,1 0 0,2 0 343,-2-3 0,4-1 0,0-1 0,-1 1 0,-2 0 0,-1 0 0,0 0 0,-2 0 0,9 0 0,-3 0 0,3 0 0,7 0 0,2 0 0,-1 0 0,-7 0 0,-1 0 0,2 0-416,-9 0 1,3 0 0,0 0 0,0 0 415,1 0 0,1 0 0,-1 0 0,-2 0-586,2 0 1,-2 0-1,-1 0 586,-3 0 0,-1 0 0,-5 0 1387,-1 0 1,0 0-1388,21 0 0,4 0 0,-23 0 0,0 0 0,3 0-76,12 0 1,3 1-1,0-2 76,0-2 0,0-2 0,-3 1 36,-12 3 0,-3 1 0,0-2-36,20-3 0,-6-1 0,8-4 951,-23 9 1,2-1-952,5-8 0,3-1 0,11 4 0,4 1-1247,-14-2 0,2-1 0,-3 0 1247,6-3 0,0 0 0,-8 3 0,3 1 0,-4-1 354,8-5 1,-1-2-355,-10 6 0,3 0 0,0-1 0,0-3 0,-1 0 0,-1-1 761,9 0 0,0-2-761,-4-1 0,2-2 0,-6 2 0,-10 4 0,0 0 0,5-3 0,5-1 0,-4-1 107,-1-3 0,-1-1-107,-2 2 0,2-1 0,-3 0 0,4-6 0,-3 1 2220,4-1 0,-3-1-2220,4-19 527,-15 8-527,4-16 0,-13 20 0,-6 1 0,-3 11 0,-13-13 0,0-13 0,-15-5 0,2-1 0,-12 15 0,-7-10 0,-8 1 0,8 17 0,-3 0 0,-1 1 0,-4 1 0,-12-4 0,-3 1-1099,8 6 0,-1 1 1099,-6-1 0,-1 3 0,6 7 0,-1 2-336,9 1 0,-1 0 0,-2 2 336,-4 2 0,-1 2 0,-2-1 0,-7-4 0,-2-1 0,2 1-714,10 2 1,1 1 0,0 1 713,-1 2 0,0 2 0,3-2 0,-5-8 0,-1 2 0,1 11 0,-4 4 0,-1-2-308,2-6 0,-1-3 0,-1 3 308,6 5 0,-3 2 0,1 0 0,2-1 0,-9-6 0,2-2 0,2 2 190,-12 6 0,3 0-190,12-4 0,4 0 0,10 5 0,0 0 200,-18 0 0,-4 0-200,2 0 0,-3 0 0,7 0 0,-4 0 0,4 0 0,-6 0 0,1 0 0,12 0 0,-1 0 0,1 0 0,-10 0 0,-1 0 0,10 0 0,-3 0 0,0 0 250,-7 0 1,-1 0 0,-1 0-251,-2 0 0,-2 0 0,2 0-476,4 0 0,1 0 0,1 0 476,2 0 0,2 0 0,2 0 0,-9 0 0,-1 0-73,3 0 0,-3-1 0,-1 2 73,-2 2 0,0 1 0,-4 2 0,6-1 0,-3 0 0,0 1 0,2 0 0,9-3 0,1 1 0,1 0 0,-1 2 0,-6 5 0,-1 2 0,0 1 0,4-2 0,-5-3 0,2-2 0,0 2 0,-5 2 0,0 1 0,3 0 57,11-2 1,2 0 0,2-3-58,-9-5 0,4-1 0,13 3 0,4 2 1239,-15 0-1239,18-5 2656,8 5-2656,5-1 1962,-4-4-1962,3 4 88,1-5 1,5 0 0,6 0 0</inkml:trace>
  <inkml:trace contextRef="#ctx0" brushRef="#br0" timeOffset="480474">31780 4945 8191,'-11'0'0,"-4"0"5063,-1 0-5063,5 5 2818,-8-4-2818,8 10 1719,-10-3-1719,4 8 6784,6-3-6784,-1 7 0,10-4 0,-4 13 0,16-6 0,-3 1 0,8-8 0,-4-5 0,7 13 0,-4-1 0,0 8 0,-8 3 0,-11-16 0,-6 10 0,-1-12 0,-8-4 0,8-3 0,-7-26 0,13-4 0,-3 0 0,9 4 0</inkml:trace>
  <inkml:trace contextRef="#ctx0" brushRef="#br0" timeOffset="480658">31795 4832 24575,'48'-13'0,"15"-5"0,-4 7 0,2-6 0,-18 7 0,-23 4 0,-16 6 0</inkml:trace>
  <inkml:trace contextRef="#ctx0" brushRef="#br0" timeOffset="481175">32093 4642 8191,'-43'-23'0,"11"11"5063,-1-7-5063,5 18 1409,-9-2 0,-5 0-1409,-9 1 0,-5 4 0,2 7 0,-4 5 0,3-1 100,8-5 1,2-1-1,2 4-100,-2 6 0,2 3 0,4 0 0,-1 0 0,4 3 2917,-3 7 1,4 6-2918,2 14 0,7 7 0,10-11 0,3 3 0,1 0-681,2-4 1,2 0-1,4 0 681,5 2 0,4 1 0,1-3 0,0 3 0,3-2 0,8 1 0,4-1-154,-4-7 1,5-1 153,20 11 0,9-4 0,-14-19 0,3-4 0,2 0-387,11 3 0,3 0 0,1-4 387,-7-7 0,0-3 0,0-4 0,-1-4 0,-1-4 0,-3-2-140,7-4 1,-2-7 139,-5-3 0,2-4 0,-3-5 0,-4-1 0,-4-5 0,1-2 0,5-11 0,0-4 0,-7-2 0,-10 2 0,-6-2 0,-3 1 0,-4 6 0,-2 0 0,-3 1 0,-4-20 0,-6 3 909,-4 19 1,-3 2-910,-4-7 0,-4 1 0,-4 13 0,-2 3 0,-1 4 0,0 4 0,-27 0 0,4 3 157,2 15 1,-4 3-158,7-5 0,2 0 0,2 5 0,2 0 0,-4 0 0</inkml:trace>
  <inkml:trace contextRef="#ctx0" brushRef="#br0" timeOffset="482260">31919 7008 8191,'-26'20'0,"8"-10"5063,-3 16-5063,9-11 2818,0 1-2818,-5 13 0,9 9 0,0 26 357,7-27 1,2 1-358,-1 8 0,0 0 0,0-4 0,0 0 0,-1-5 0,2-1 0,7 20 6286,0-17-6286,8-11 0,1-11 0,1-6 0,3-5 0,-10-15 1502,-8-3-1502,-9 1 0,-10-4 0,-1 13 0,-8-4 0,7 6 0,3-9 0,10 7 0,5-7 0</inkml:trace>
  <inkml:trace contextRef="#ctx0" brushRef="#br0" timeOffset="482775">31979 6872 8191,'-46'-16'0,"15"8"5063,-16-6-5063,25 13 2818,-14 22-2818,0 30 0,20-13 0,2 9 0,1 2 287,1-3 0,0 2 0,2 3 0,3 2-287,4 3 0,3 3 0,2 2 0,1-1 0,-1-4 808,-2-3 0,-1-2 0,2-2 0,1 0-808,5 20 0,3 0 0,4-12 0,5-17 0,3-8 0,21 15 0,-13-26 0,1-5 0,18-2 0,-10-22 0,2-9 0,5-5 0,0-7 0,-11 3 0,0-3 0,-3-4-215,-1-7 0,-3-4 0,-5-4 215,-5-11 0,-6-4 0,-3 1 247,-3 11 1,-3 1 0,-1 0-248,0-4 0,-2-1 0,-2 6 0,-1 6 0,-4 4 0,-3 3 0,-4 4 0,-19-13 0,6 19 0,-1 4 0,-7 6 0,-22-5 0,27 20 1420,-9-6-1420,18 7 0,10 0 0,6 0 0</inkml:trace>
  <inkml:trace contextRef="#ctx0" brushRef="#br0" timeOffset="484191">31621 9651 24575,'32'0'0,"21"-15"0,10 5 0,-10-7 0,-34 33 0,-42 39 0,12-21 0,-1 0 0,-10 6 0,2-1 0,8 16 0,-3-26 0,15-6 0,0-12 0,5-5 0,5-1 0,-3-5 0,2 0 0</inkml:trace>
  <inkml:trace contextRef="#ctx0" brushRef="#br0" timeOffset="484695">31747 9220 24575,'-48'-12'0,"0"-1"0,-6 0 0,0 6 0,1 14 0,-1 8 0,13 1 0,0 3 0,2 3-1008,-12 8 0,4 9 1008,9 5 0,2 8 0,6 3 0,10-1 0,6 3 0,1 3-411,-1-5 0,0 4 0,2 1 1,6-1 410,7-3 0,4 1 0,3-1 0,0-2-452,0 5 1,2-2-1,4-5 452,6-8 0,5-4 0,0-5 0,5 1 0,5-6-2562,23-2 1,4-5 2561,-11-2 0,2-3 0,-9-8 0,4-2 0,2-6-97,7-7 0,2-6 0,-1-5 97,-1-5 0,0-5 0,0-8 0,-11 1 0,2-6 0,-1-4 0,-3-2 0,-5 0 0,-4-5 0,-4-1 0,-5-3 0,-2-1 0,1-7 0,-1-3 0,-5 1 0,-11 3 0,-14-2 0,-10 4 0,-2 3 0,1-5 0,-6 8 0,-9 13 0,-2 8 1011,-12-7-1011,15 25 0,-2 1 0,-5-3 0,-3 5 0,-3 10 0,-3 6 0,-5 5 0,3 3 0,-6 10 0,16 7 0</inkml:trace>
  <inkml:trace contextRef="#ctx0" brushRef="#br0" timeOffset="486058">31534 12007 8191,'0'-11'0,"-9"-1"5063,-7-1-5063,-15 5 2818,-6 2-2818,9 11 1719,4-4-1719,12 13 6784,1-2-6784,3 9 0,3 0 0,18 4 0,-1 4 0,8-2 0,4 3 0,-4 1 0,0 1 0,1 1 0,0-3 0,3 15 0,-27-6 0,-8-29 0,-10 19 0,1-27 0,-6 4 0,9-23 0,-4 3 0,14-22 0,1 14 0,12-16 0,31-11 0,3-3 0,-13 27 0,1 2 0,7-13 0,-15 28 0,-13-1 0,-2 9 0</inkml:trace>
  <inkml:trace contextRef="#ctx0" brushRef="#br0" timeOffset="486592">31603 11546 24575,'-54'-17'0,"1"0"0,-8 1 0,0 4 0,14 9 0,-1 6-339,4 5 0,-3 4 0,1 2 339,-18 8 0,4 6-1059,6 8 1,7 5 1058,11 3 0,9 3 0,8-4 0,6 5-109,6 6 1,3 6 0,1 1 108,-3-4 0,0 1 0,5 3 0,6-4 0,4 3 0,2 1 0,0-4 0,2 6 0,2-3 0,4-4-984,2-10 1,4-4 0,2-3 983,14 7 0,3-9 0,-9-16 0,0-5-251,9-4 1,2-4 250,-5-2 0,2-1 407,21-2 0,4-6-407,-21-6 0,1-4 0,-1 0 0,2 3 0,-1 1 0,0-5 0,6-13 0,-1-7 0,-4-5 0,-10 0 0,-3-5 0,-4-3-264,1-7 0,-3-3 0,-5-2 264,-4-5 0,-6-3 0,-11 2-866,-12 5 0,-10 1 1,-1 4 865,-3-5 0,-6 7 0,-10 7 0,-5 9 282,4 20 0,-2 5-282,-3-6 0,-2 2 0,-18 8 0,-2 2 0,16-3 0,1 2 0,3 9 0,4 4 0,-5 5 120,17 6 0,11-7 1,9-4-1</inkml:trace>
  <inkml:trace contextRef="#ctx0" brushRef="#br0" timeOffset="527475">20531 7000 24575,'-6'5'0,"1"1"0,13 34 0,-5-10 0,15 34 0,-16-9 0,8-17 0,0-1 0,-7 20 0,7-45 0,-8-47 0,-4-22 0,-2 13 0,0-4 0,0 0 0,3-9 0,1-2 0,-2 7 0,-7 6 0,6 15 0,22 27 0,-3 29 0,0 11 0,19 20 0,4-22 0,-23-23 0,4-10 0,2-12 0,2-6 0,-6-7 0,-2 9 0,-6 19 0,14 7 0,-6 1 0,5-3 0,-12-9 0,8-17 0,-2 8 0,4-5 0,-6 16 0,2 13 0,4-8 0,7 2 0,-4-18 0,0 0 0,-11 3 0,11 1 0,-11 15 0,12-9 0,-9 4 0,9-5 0,-12 0 0,1 0 0</inkml:trace>
  <inkml:trace contextRef="#ctx0" brushRef="#br0" timeOffset="528312">21272 6742 16977,'0'12'0,"15"25"1108,2 20-1108,1-4 1895,-1-16-1895,-11-22 1041,5-18-1041,4-1 2080,-3-11-2080,20-1 1474,-12 9-1474,13-6 0,-11 12 0,8-10 0,-3-4 0,-1 1 0,1-13 0,-38 25 0,2 0 0,-30 18 0,13-5 0,3 2 0,35-24 0,5 4 0,12-8 0,6-3 0,18-1 0,10-1 0,-29 9 0,-14 10 0,-9-4 0,9 5 0,2 0 0,24-15 0,-16 5 0,11-6 0,-25 10 0,-6 11 0,-5-4 0,-5 4 0</inkml:trace>
  <inkml:trace contextRef="#ctx0" brushRef="#br0" timeOffset="529274">20956 10333 24575,'-6'17'0,"1"12"0,13 16 0,2 6 0,-9-9 0,2 0-1731,17 21 1,2 0 1730,-14-20 0,1-2 541,10 5 1,2-3-542,-3 4 568,-4-18-568,2-92 0,4 4 0,-5 4 0,2 2 1810,14 1-1810,-7 15 0,-9 23 0,0 12 0,-8-2 0,3 4 0</inkml:trace>
  <inkml:trace contextRef="#ctx0" brushRef="#br0" timeOffset="529724">21225 10747 24575,'20'53'0,"3"-16"0,36-16 0,1-15 0,-18-23 0,-1-6 0,15 1 0,-29-6 0,-6 3 0,-7 19 0,-4 3 0,0 14 0,6-7 0,7-18 0,-11 6 0,-1-12 0,-33 1 0,-2 11 0,-12 0 0,11 14 0,14 5 0,15-5 0,-1-1 0,6-5 0</inkml:trace>
  <inkml:trace contextRef="#ctx0" brushRef="#br0" timeOffset="529940">21662 10216 24575,'22'31'0,"8"14"0,-3 4 0,0 12 0,-2-6 0,-15-21 0,-4-14 0,-6-14 0,0-2 0</inkml:trace>
  <inkml:trace contextRef="#ctx0" brushRef="#br0" timeOffset="531441">21854 10112 8191,'-3'17'0,"-4"4"4853,37 28-4853,-13 7 0,5-7 0,2 3 0,-11-6 0,0-1 0,6 4 0,-1-4 0,0 1 2844,-4-24-2844,-4-21 1745,12-25-1745,3-20 0,8-10 0,-15 9 6706,-4 28-6706,-13 8 236,8 7-236,-3-7 0,5 3 0,-5-5 0,-1 0 0,-10 5 0,-1 6 0,0 6 0,-7 17 0,10-5 0,4 7 0,6-14 0,8-5 0,0-6 0,5-13 0,14-9 0,-11 0 0,5-3 0,-17 19 0,-1 1 0,1 5 0,1-9 0,-1 2 0,3-22 0,-8-6 0,-7 3 0,-2-3 0,-2-5 0,-2 1 0,-11-13 0,7 36 0,26 72 0,0 8-273,1-23 0,0-2 273,-3 2 0,6-8 0,-17-23 0,7-3 0</inkml:trace>
  <inkml:trace contextRef="#ctx0" brushRef="#br0" timeOffset="531791">22468 10270 8191,'21'-16'0,"11"-3"5063,7 3-5063,-1-7 0,-1 5 2818,-52 31-2818,7-1 1719,-22 24-1719,34-29 6784,8-3-6784,9-10 0,-9-5 0,2 5 0,-12 11 0,11 13 0,7 0 0,3-2 0,1-16 0,-13-1 0,-7-4 0</inkml:trace>
  <inkml:trace contextRef="#ctx0" brushRef="#br0" timeOffset="551374">20945 6496 24575,'-16'0'0,"6"-5"0,0 4 0,4-4 0,-5 5 0,-12 0 0,9 0 0,-18 0 0,2 13 0,-2 2 0,-20 2 0,11 2 0,-3 2 0,4-4 0,-1-1 0,-1 1 0,-3 0 0,-10 5 0,-2 1 0,4-1 0,2-1 0,6-1 0,3-1 0,-15 9 0,24-7 0,16-4 0,0 4 0,-5 13 0,8 2 0,-7 7 0,19-4 0,-7 8 0,9-5 0,0 7 0,6-18 0,-4-1 0,16-6 0,-2 7 0,10 0 0,15 5 0,-8-16 0,2-3 0,-4-1 0,1-2-478,8-3 0,1 0 478,-10 3 0,2-1 0,11-6 0,2 0 0,1 2 0,3 0 0,-7-4 0,4-2 0,-2-1 0,22-1 0,-2-2-417,-4 1 1,0 0 416,-12 1 0,2-1 0,-2-1 0,13-4 0,1-1 0,-12 5 0,1 2 0,0-3 0,-4-4 0,-2-2 0,-1 1 0,13 0 0,-3 0-579,-4 2 1,-4-2 578,-14-6 0,0 0 197,22 2 1,2 0-198,-3-8 0,1-3 0,-4 7 0,3 0 0,-4 0-566,5-3 1,-3-1 565,-1 1 0,-6 2 0,-4-3 749,8-11-749,-17 1 1157,5-8-1157,-11-2 0,-14 11 484,-6-2-484,3 2 1292,-7-20-1292,7 5 0,-16-22 0,-3 14 0,-4 9 0,-9-9 0,2 19 0,-21-21 0,14 26 0,-2 0 0,0 2 0,-1 2-399,-4 0 0,-1 2 399,5 6 0,-2 2 0,-13-2 0,-6 1 0,-11 0 0,-5 1 0,17 6 0,-3 0 0,0 2 0,-4 0 0,-2 1 0,4 1 0,-7 1 0,2 4 0,11 5 0,-2 4 0,7-1 0,6-3 0,4 2 0,-4 6 0,6 0 0,8-5 0</inkml:trace>
  <inkml:trace contextRef="#ctx0" brushRef="#br0" timeOffset="553275">21198 9954 8191,'-21'0'0,"1"0"5063,-1 7-5063,-18 6 2818,14-4-2818,-17 16 1719,24-17-1719,-6 15 6784,2-5-6784,-6 5 0,-3 3 0,1 1 0,2 2 0,5-2 0,0 1 0,-16 17 0,15-14 0,1 1 0,-11 13 0,18-5 0,-16 2 0,27-3 0,-12-3 0,-1 2 0,6 25 0,3-1 0,1 1 0,3-25 0,1 0 0,4 11 0,0-1 0,0-10 0,0-3 0,0 0 0,0 0 0,6 9 0,3-1 0,8 13 0,7-7 0,-4-25 0,1 0 0,1 1 0,23 12 0,-15-18 0,2-1 0,12 1 0,2-2 0,-7-6 0,1-1 0,20 1 0,2-2 0,-10-7 0,2-1-283,-4 2 0,3 2 0,0-2 283,-2-2 0,1-1 0,2-1-1190,8-2 1,3 0-1,-3-3 1190,-13 0 0,-2-1 0,3-1 0,2 0 0,2-2 0,2-1 0,-3-1-535,10-7 0,-2-3 1,3 1 534,-5 3 0,2 0 0,0 0 0,-3 0 0,7-3 0,-3-1 0,-1 0-728,0 1 1,-2 1-1,-4 0 728,-3 1 0,-1-2 0,-6-1 0,2-2 0,-2 0-22,7-7 1,-1-2 21,-12 3 0,0-3 0,-2 1 0,7-11 0,-4 1 0,-10 6 0,-3-3 0,1-7 0,-3-3 0,-9 2 0,-2-1 0,6-12 0,-1-2 0,-6-4 0,-2 2 0,0 14 0,-3 3 0,-1 1 0,-3 3 0,-4-13 0,-15 0 0,2 0 1201,-6 16 0,-5-1-1201,3 3 0,-4-1 0,-9-11 0,-4 0 0,-1 8 0,-2 5 0,5 6 0,-2 4 0,-9 4 0,-2 4 0,-2 3 0,-1 3 0,-10 0 0,0 1 0,5 2 0,1 1 328,6 2 0,2 3-328,10 3 0,2 2 0,0-1 0,-2 0 0,-1 0 0,-3 0 0,-18 5 0,-5 2 0,19-1 0,-1 0 0,-2 2 0,-9 2 0,-2 1 0,2 0 0,13 0 0,1-1 0,1 2 0,-5 0 0,1 2 0,2 0 1317,0 2 1,1 2-1318,-3 1 0,0 2 0,4 4 0,5 0 0,-9 9 0,5 6 842,21-16-842,7-3 0,7-10 0,1-2 0</inkml:trace>
  <inkml:trace contextRef="#ctx0" brushRef="#br0" timeOffset="556673">12650 5735 24575,'0'11'0,"5"-7"0,-4 31 0,4-1 0,-5 1 0,0 3 0,0-3 0,0 1 0,0 6 0,0-1 0,0 17 0,0-20 0,0-5 0,0-11 0,0-1 0,0-10 0,0-6 0</inkml:trace>
  <inkml:trace contextRef="#ctx0" brushRef="#br0" timeOffset="557340">12397 7429 24575,'0'-11'0,"14"-1"0,-1 6 0,8 9 0,-4 9 0,-11 17 0,0 9 0,-5 1 0,-2 3 0,-7 23 0,7-27 0,0-2 0,-13 1 0,23-25 0,22-18 0,9-6 0,4-1 0,-11 3 0,1-1 0,9-8 0,-4 3 0,-14 13 0,-6-10 0,-13 13 0,-1 0 0</inkml:trace>
  <inkml:trace contextRef="#ctx0" brushRef="#br0" timeOffset="558277">12659 9058 24575,'4'6'0,"24"-1"0,1-5 0,7 0 0,-17 5 0,-9-4 0,-9 30 0,3-6 0,-4 14 0,0-13 0,0-11 0,0 0 0,10 8 0,5 12 0,-3 4 0,1-4 0,-26-2 0,4-11 0,-15 2 0,5-3 0,-2-4 0,-4 7 0,12-16 0,0 4 0</inkml:trace>
  <inkml:trace contextRef="#ctx0" brushRef="#br0" timeOffset="558807">12458 11176 24575,'0'11'0,"-6"3"0,4 24 0,2 7 0,2-16 0,9-1 0,-10-19 0,25-8 0,-6-2 0,11-10 0,-11 3 0,-13 17 0,7 30 0,-12 21 0,6-21 0,1-1 0,-7 21 0,6-21 0,-8-21 0</inkml:trace>
  <inkml:trace contextRef="#ctx0" brushRef="#br0" timeOffset="559224">12554 12608 24575,'0'15'0,"0"-3"0,15 41 0,-12 5 0,5-19 0,-1 2 0,-7 25 0,0-30 0,0-12 0,-5-18 0,-1 8 0,-9-18 0,-2-14 0,5 6 0,2-13 0</inkml:trace>
  <inkml:trace contextRef="#ctx0" brushRef="#br0" timeOffset="559423">12636 12480 24575,'27'-26'0,"28"-7"0,-22 8 0,1 1 0,0 5 0,-1 2 0,17-12 0,-35 21 0,-10 3 0</inkml:trace>
  <inkml:trace contextRef="#ctx0" brushRef="#br0" timeOffset="561456">12237 7095 24575,'-16'0'0,"0"0"0,0 0 0,1 4 0,0 4 0,-5 11 0,-8 15 0,1 17-690,11-15 1,3 2 689,5 2 0,2 4 0,-3 7 0,0 7 0,3-3 0,3 4 0,3 0-849,0-2 1,2 4 0,2-5 848,4-4 0,6-3 0,15 10 0,8-4-217,-1-11 1,6-4 216,8-1 0,5-6 0,-4-7 0,1-8-1039,-2-8 0,0-7 1039,-4-3 0,0-6 0,-5-4 0,3-6 0,-3-3 175,-2-5 0,-3-4 0,-1-4-175,3-7 0,-2-4 0,-6-4 0,-6-10 0,-6-5 0,-5 1 221,-4 9 0,-3 1 1,-5-3-222,-5-2 0,-5-4 0,-2-1 0,-2 5 0,-3 0 0,-3 3 0,-4 0 0,0 6 0,-4-2 0,-1 3 0,0 4 0,-14-13 0,-2 10 0,-3 13 0,-2 10 112,13 15 1,-2 4-113,-21 0 0,-6 6 0,17 12 0,-2 5 0,2 0-29,0-6 1,1-1 0,4 3 0,-9 15 0,10 0-1,7-2 1</inkml:trace>
  <inkml:trace contextRef="#ctx0" brushRef="#br0" timeOffset="562460">12280 10821 8191,'-17'8'0,"2"2"5063,3 1-5063,-3 13 0,-2 15 0,7 17 0,-1-1 0,1 6 559,8-15 0,2 2 0,0 1-559,-5 6 0,-1 3 0,5-2 0,5-5 0,5-2 0,1-2 0,8 12 0,5-7 0,2-18 0,7-8 846,14-2 0,6-10-846,11-13 0,3-11 0,-11-1 0,2-5 0,0-3 1069,5-5 0,0-4 0,-4-1-1069,-14 5 0,-3 0 0,-4-3 0,12-20 0,-15-5-460,-27-2 1,-14-4 459,-4 10 0,-6-2 0,-4 0 0,-6-5 0,-5 1 0,-4 2 0,-10 3 0,-5 4 0,1 5 0,12 10 0,1 3 0,-4 6 0,-7 4 0,-3 5 0,1 3 0,-11 1 0,0 5 0,13 6 0,0 3 0,2 0 0,-12 0 0,3 2 0,7 5 0,7 1 0,10-2 0,6-2 0</inkml:trace>
  <inkml:trace contextRef="#ctx0" brushRef="#br0" timeOffset="576575">27763 4942 24575,'-16'-6'0,"5"1"0,6 5 0</inkml:trace>
  <inkml:trace contextRef="#ctx0" brushRef="#br0" timeOffset="577440">27609 4711 24575,'-6'13'0,"4"20"0,-1 2 0,0 7 0,3 3 0,0 5 0,0-2-2465,0 13 0,0 1 2465,0-7 0,0 2 0,0-3 0,0 6 0,0 0 0,0 0 0,0 6 0,0 0 0,0-16 0,0 1 0,0 1 0,0 3 0,0 1 0,0 3 0,0 1 0,0 1 0,0 0-1076,0 1 1,0 1 0,0 0 0,0-1 0,0-1 1075,0 6 0,0-1 0,0-1 0,0 1 0,0 0 0,0 2 0,0-2 0,0-4 0,0-1 0,0-4 0,0 0-23,0 1 0,0-1 0,0-1 23,0-7 0,0-2 0,0 3-245,0-3 0,0 3 1,0 1-1,0 1 245,0 1 0,0 1 0,0 1 0,0-1 0,1 1 0,-1-1 0,0 1 0,-1-1-230,-1 0 0,-2 0 0,0-2 0,1-2 230,2 2 0,0-3 0,0 4 0,-1-1 0,-2 3 0,1 1 0,-1 1 526,1-1 1,-1 0 0,1 1 0,1 2-527,1 6 0,1 2 0,0 0 0,-3-1 0,-2-4 0,-2 0 0,0-1 0,2-3 0,3 3 0,3-2 0,-3-1 0,-6-3 0,-2-2 0,3-1 0,6 11 0,-1 0 315,-5-12 1,-3 3 0,3 1-316,4 1 0,3 0 0,0 2 0,-3-8 0,-1 1 0,1 1 0,0-4 0,3 4 0,0-2 0,0-1 0,0 19 0,0-4 0,0-22 0,0 0 539,0 14 1,0 2-540,0-2 0,0 2 0,0-12 0,0 1 0,0 0 0,5 19 0,0-3 0,-4-9 0,1-4 1704,3-7 0,0-3-1704,-5-1 0,0-4 2706,0 8-2706,0-2 1815,0-25-1815,-14-32 0,11 15 0,-10-20 0</inkml:trace>
  <inkml:trace contextRef="#ctx0" brushRef="#br0" timeOffset="581256">27396 11495 24575,'5'-11'0,"1"0"0,4 5 0,-4 6 0,5 27 0,-1 2 0,-2 26 0,-4-15 0,1 1 0,1-6 0,-1 2-699,-4 15 1,0 2 698,5-13 0,-1 2 0,-3 0 0,-2 5 0,-2 1 0,-1 7 0,-2 3 0,0 2 0,4-2 0,1 4 0,-1 1 0,0-3-1029,-1-5 1,-2-2 0,1 0 0,-1 0 1028,1 1 0,-1-1 0,1-1 0,0-2 0,2-2 0,1-2 0,-2 2 0,-5 11 0,-3 3 0,2-2-285,2-6 0,2-1 1,-1 1 284,0 11 0,1 1 0,-2-1 0,-2-3 0,0 0 0,2-6 0,4 0 0,1-3 0,-5 1 0,1-7 0,5-13 0,5-9 1033,14-11-1033,4-10 4162,33-5-4162,8-9 0,-14 2 0,2-3 306,-4-7 1,3-3-307,-2 5 0,5 1 0,1-2-624,5-2 0,1-1 0,4 0 624,-7 5 0,3 0 0,1 0 0,-2 1-829,-7 1 1,-1 0 0,0 1-1,-1 1 829,13 0 0,-2 1 0,-4-1 0,1-3 0,-1 2-202,-9 5 0,2 2 0,0-2 202,1-2 0,1-1 0,2-1 0,-5 2 0,3 0 0,0 0 0,0-1-128,-1 1 1,0 0-1,0-1 1,3 0 127,-2-1 0,2-1 0,2-1 0,-1 1 0,-1 1-243,9-2 0,0 1 1,0 0-1,1 0 243,-7 0 0,2-1 0,1 1 0,-1 0 0,-1 1 0,6 0 0,1 0 0,-3 2 0,-3 0 0,6 0 0,-4 1 0,-1 0 0,-6-1 0,-2-1 0,-3 2 1162,4 6 0,-1-1-1162,-4-6 0,1-4 0,2 2 0,-2 5 0,1 0 0,2-1 0,10-5 0,2-4 0,-2 2 0,-9 4 0,-1 1 0,-3-1 0,18-6 0,-6-1 321,-18 5 0,-3 0-321,0 5 0,-2 0 1038,21-11-1038,0 9 0,-12-2 3138,-18 4-3138,-10 0 687,1 4-687,-1-4 0,25-3 0,7 7 0,9-12 0,-5 12 0,-28-9 0,-4 10 0,-13-4 0,0 0 0,-5-1 0,-2-5 0,-4-16 0,0 7 0,0-23 0,0 3 0,0-10-481,0-7 481,0 1 0,0 20 0,0-1 0,0-12 0,0-3 0,0-10 0,0 0 0,0 5 0,0-1-2209,3 9 1,2-2 0,-2 4 2208,-2 1 0,1 0 0,3-15 0,1-2-325,0 1 1,-1-1 324,-4-2 0,0-2 0,6 10 0,2-3 0,-2 3 0,-5 12 0,-2 1 0,1-1 0,3-12 0,0-3 0,-1 4 0,-2-8 0,-2 1 0,1 5 0,0-4 0,0 3 0,0 7 0,0 2 0,0 0 0,0 3 0,0 1 0,0 1-522,1-15 0,-2 3 522,-4 12 0,-1-1 0,5 1 0,1-2 0,-2-2 0,-5-3 0,-3-1 0,3-2 0,5 5 0,2-1 0,1-1 0,-3 1 0,-5-14 0,-3 1 0,3 0 0,5 5 0,2 0 0,-1 4 0,-5-7 0,1 1 0,4 13 0,1-2 0,1 1-151,-1-16 1,0-3 150,0 9 0,0-4 0,0 2 0,0 11 0,0 3 0,0-1 1344,-1 0 1,0 0 0,3 4-1345,3 2 0,1 0 368,-6-14 0,2-2-368,9 5 0,0-1 0,-9 10 0,-3-3 0,3 1-241,4-1 1,3 1 0,-2 1 240,-6-13 0,0 1 0,5-2 0,-1 2 0,-5 15 0,0 0 363,5-11 1,0-1-364,-4 10 0,1-1 0,7-7 0,0 2 0,-7-9 1679,7 13-1679,-9 18 56,0 5-56,0-5 2512,0-2-2512,6-10 38,-1 4 1,1-3-39,3 3 0,-1 0 0,-2-1 0,0-2 0,4-5 0,-1 0 0,-4 9 0,1-1 0,3-22 0,4-2 0,1 15 0,-1 1-666,-7-6 1,2 1 665,8 13 0,1-1 0,-6-23 0,-1-3 0,8 5 0,1-3 0,-4 4 0,0-5 0,0 2 0,-1 7 0,1 1 0,0-2 0,1 4 0,0-3 0,0 0 0,-1 3 0,-1-6 0,-1 1 0,1 0 0,4-8 0,1-1 0,-3 3 0,-7 15 0,-1 2 0,0 2 0,7-11 0,-1 3 0,-8 12 0,0 3 0,12-11 0,-7-9 0,0-5 0,-7 22 0,0 0 0,1 2 0,-1 3 0,-2-17 0,6 5 0,-8 22 0,0-14 1331,0 5-1331,0-10 0,0 10 0,0 3 0,0 8 0,-5-4 0,-1 2 0,-5-3 0,1 5 0,4 4 0,-4-4 0,-1 0 0,4 3 0,-8-8 0,9 10 0,-9 4 0,8-2 0,-11 13 0,6-4 0,-18 5 0,-10 0 0,-10 8 0,-8 3 0,0-2 0,-4-1-475,2-1 0,-5 1 0,0-1 475,2 2 0,1 0 0,1-3-857,7-4 1,0-2 0,2 1 856,3 3 0,1 1 0,2-2 0,-7-2 0,-1-2-321,4 1 1,-4-1 0,0 2 320,-3 3 0,1 0 0,-4 0 0,5-2 0,-2-2 0,-1 0 0,1 1-724,3 2 1,0 1 0,1-1 0,3 0 723,-6-3 0,3 0 0,1 0 0,4-1 0,0 0 0,4 3 0,-7 3 0,2 2-56,2-6 1,0 1 55,-1 3 0,-3 2 730,-14-1 0,-3-1-730,21 0 0,-1-1 0,1 2 0,1 2 0,1 1 0,1-1-98,-19-1 1,4 1 97,22 3 0,0-1 0,-15-3 0,-2 0 1337,5 4 0,-1 2-1337,-14-1 0,0-1 0,7 0 0,2 0 0,-2 1 0,2-1 0,11-5 0,1 0 0,-17 4 0,-2 1 0,10-4 0,-3-1 0,2 3 0,-3 0 0,2-1-151,-6-1 0,1-1 151,-4 1 0,4-2 0,22-5 0,0 0 284,-15 5 0,-2 1-284,1-5 0,-1 1 0,-10 3 0,-2 1 0,5-6 0,2 0 0,5-1 0,4 2 643,14 2 1,3 0-644,-30-2 528,23 5-528,-3-6 0,3 0 1939,11 0-1939,12 0 0,-3 0 0,3 0 0,-4 5 0,-1-4 0,1 4 0,4-5 0,7 0 0,5 0 0</inkml:trace>
  <inkml:trace contextRef="#ctx0" brushRef="#br0" timeOffset="583356">29422 3782 8191,'-15'-6'0,"-1"4"5063,-5-4-5063,0 6 2818,-12 19-2818,5-3 1719,-3 15-1719,16 0 6784,23-4-6784,8 7 0,15 2 0,-4-8 0,2 1 0,-6 0 0,0 1 0,7 5 0,-2-1 0,-4 14 0,-11-17 0,-27-5 0,-19 2 0,3-14 0,-3-2 0,-25 11 0,2-13 0,27-16 0,11-4 0,7-8 0,5 7 0,6 1 0</inkml:trace>
  <inkml:trace contextRef="#ctx0" brushRef="#br0" timeOffset="584374">29773 3989 24575,'-5'-11'0,"-1"5"0,-17 1 0,9 5 0,-10 9 0,18 3 0,-15 36 0,11-12 0,-7 11 0,16-28 0,2-10 0,26-7 0,-4-10 0,21-8 0,12-8 0,-12-3 0,-1 15 0,-19-6 0,-9 17 0,1-4 0,13 5 0,-11 0 0,5 0 0,-8 0 0,1 0 0,17-12 0,-4 2 0,5-9 0,-13 12 0,-1-4 0,-8 9 0,3-4 0,-3 41 0,-3-4 0,-1 5 0,-3 19 0,-1 5 0,6-1 0,0-2 0,-9-10 0,0-5 0,7 8 0,-16-52 0,6-22 0,-7-40 0,8 23 0,2-2-1520,-1-7 0,0-1 1520,-1-3 0,2-2 0,4 11 0,3-2 0,2 2 0,5-6 0,4 2 0,4 1 0,2 6 0,12 8 0,-8 28 0,-22 11 0,8 5 0,-14 23 3040,-1 9-3040,-14 12 0,0-17 0,-17-10 0,11-12 0,-10-8 0,8 3 0,10-15 0,3 4 0,9-4 0</inkml:trace>
  <inkml:trace contextRef="#ctx0" brushRef="#br0" timeOffset="584640">30615 3339 24575,'6'17'0,"-1"4"0,5 33 0,-8-19 0,-1 4 0,5 18 0,-1 4 0,-4 2 0,-2-1 0,1-3 0,0-4 0,0-16 0,0-5 0,0-1 0,5-23 0,-4-5 0,4-5 0</inkml:trace>
  <inkml:trace contextRef="#ctx0" brushRef="#br0" timeOffset="584975">30812 3722 24575,'37'-24'0,"-11"-6"0,0-1 0,-19 4 0,-10 12 0,-9 10 0,-14 30 0,3 23 0,5 13 0,11-24 0,4 0 0,21 12 0,12-13 0,2-20 0,2-4 0,3-4 0,5 0 0</inkml:trace>
  <inkml:trace contextRef="#ctx0" brushRef="#br0" timeOffset="585141">31320 3825 24575,'26'0'0,"-7"-5"0,-15 4 0,-4-4 0</inkml:trace>
  <inkml:trace contextRef="#ctx0" brushRef="#br0" timeOffset="742061">14101 7670 24575,'-20'10'0,"-28"24"0,10-7 0,-5 5 0,2-1 0,-3 3 0,-3 2-1428,1-1 1,-2 3 0,-2 1 0,-2 1 1427,3-2 0,-2 1 0,-1 1 0,-1 2 0,-1-1-426,11-7 0,-2 1 0,0 0 1,0 0-1,-1 1 0,-1-1 0,1 1 426,-4 2 0,0 1 0,-1 0 0,1 0 0,-1 0 0,0 0 0,1-1 0,0 0 0,1-1 0,1 1 0,-1 0 0,0-1 0,1 0 0,0 0-78,-5 3 0,0 1 0,0-1 1,1 0-1,1 0 0,0-2 78,5-3 0,0 1 0,0-2 0,2 0 0,0-1 0,2-1-159,-11 8 1,2-1 0,2-2 0,2-2 158,-5 4 0,2-3 0,4-3 948,-3 2 1,6-4-949,-10 5 3587,22-14-3587,14-9 3160,9-8-3160,4-4 1146,2-6-1146,2-8 0,1-9 0,4-9 0,2-1 0,1-1 0,-2 5 0,-2 5 0,-3 3 0,0 5 0,-1 1 0,0 0 0,2 5 0,-1 2 0,1 6 0,-1 10 0,-1 4 0,0 7 0,0 2 0,0-1 0,0-2 0,0-1 0,0-4 0,0-3 0,2-5 0,1-2 0,4-4 0,7 0 0,1 0 0,1 3 0,-2 0 0,-3 1 0,0 0 0,0-2 0,2-1 0,3 0 0,19-1 0,4 0 0,-7 0 0,-9 0 0</inkml:trace>
  <inkml:trace contextRef="#ctx0" brushRef="#br0" timeOffset="743410">14017 7526 24575,'14'3'0,"4"6"0,3 3 0,-1 2 0,-4-5 0,-2-4 0,14-5 0,33-19 0,-11-3 0,7-7 0,-5 2 0,3-4 0,2-2-542,-6 2 0,1-2 1,1-1-1,-1 0 542,2-1 0,-1 0 0,0 0 0,-1 0 0,-3 2 0,0 0 0,-2 0 0,-1 2-53,4-5 1,-2 1 0,-3 3 52,2-3 0,-5 3 0,-13 10 0,-5 3 0,1 1 0,-15 12 0,-6 5 0</inkml:trace>
  <inkml:trace contextRef="#ctx0" brushRef="#br0" timeOffset="744610">15708 7020 24575,'22'-6'0,"30"-19"0,-1-3 0,6-6 0,-6 3 0,2-2 0,2-1-693,-11 5 1,2 0 0,-1-1 0,0 0 692,-1 1 0,1-1 0,-2 1 0,-1 2 0,5-4 0,-3 2 0,-2 2 439,4-3 1,-4 4-440,10-5 455,-28 19-455,-14 9 0,-6 3 0,-3 1 0,-1 0 0</inkml:trace>
  <inkml:trace contextRef="#ctx0" brushRef="#br0" timeOffset="745858">17453 6858 24575,'0'15'0,"0"0"0,0 3 0,0-7 0,0 1 0,1-9 0,2 0 0,4 0 0,4-1 0,4-1 0,3-4 0,9-16 0,11-15 0,-14 10 0,1-1 0,3-2 0,0 0 0,1 2 0,-1 1 0,1 2 0,-1 1 0,1 3 0,-1 1 0,30-12 0,-4 7 0,-6 6 0,-14 6 0,-15 5 0,-10 4 0</inkml:trace>
  <inkml:trace contextRef="#ctx0" brushRef="#br0" timeOffset="747009">18666 7039 24575,'11'27'0,"-2"-3"0,-2-3 0,-2-9 0,-3-7 0,3-3 0,7-5 0,35-22 0,-5-2 0,6-6 0,-4 3 0,2-5 0,2 0-330,4-3 1,1-2-1,-2 0 330,-3 3 0,-1 0 0,-3 2 0,12-8 0,-6 5 0,-17 12 0,-4 5 0,7-6 0,-18 15 0,-11 6 0,-3 4 0,-3 1 0</inkml:trace>
  <inkml:trace contextRef="#ctx0" brushRef="#br0" timeOffset="767691">20205 11520 24575,'35'10'0,"20"17"0,-16-5 0,4 2 0,12 9 0,3 2-366,-18-11 1,2 0 0,-1 1 365,1 0 0,0 0 0,-1 0 0,17 10 0,-3 0 179,-10-6 0,-3-1-179,-7-5 0,-4-1 182,12 9-182,-15-11 0,-13-7 0,-6-4 556,-6-4-556,-4-2 0,-3-2 0,-9-1 0,-10 0 0,-17-3 0,-10-6 0,-7-6 0,-2-4 0,2 0 0,4 1 0,7 1 0,5-3 0,3-2 0,1-6 0,0-2 0,3-1 0,3 1 0,6 2 0,5 2 0,3 2 0,4 3 0,3 3 0,0 3 0,1 1 0,-4 0 0,-2-2 0,-2-3 0,-1 0 0,0 1 0,2 2 0,4 3 0,2 3 0,2 5 0,2 2 0,1 2 0,1 0 0,-1 1 0,1 0 0,-2 0 0,0 0 0,-3 0 0,0 0 0,0 0 0,1 0 0,2 1 0,3 4 0,1 0 0,1 3 0,1-1 0,0 0 0,0 1 0,2-1 0,1 0 0,0 0 0,1 0 0,-2 0 0,0 2 0,-1-2 0,0 1 0,-1 0 0,0 0 0,0 0 0,0 2 0,0 1 0,0 1 0,-1 1 0,-1-2 0,0-2 0,1-2 0,1-2 0,0-1 0,0-2 0,0-1 0,0-6 0,4-11 0,7-13 0,4-7 0,3-2 0,-2 4 0,-4 8 0,-2 4 0,-2 5 0,-1 3 0,-1 1 0,0 4 0,-2 3 0,0 3 0,-1 3 0,0 0 0,1 0 0,0 0 0,-1 0 0,1 0 0,-1 0 0,2 0 0,3 0 0,2 0 0,2 0 0,-1 0 0,-1 0 0,-3 0 0,-5 0 0,-2 0 0,-3 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4:25:24.799"/>
    </inkml:context>
    <inkml:brush xml:id="br0">
      <inkml:brushProperty name="width" value="0.05292" units="cm"/>
      <inkml:brushProperty name="height" value="0.05292" units="cm"/>
      <inkml:brushProperty name="color" value="#002060"/>
    </inkml:brush>
  </inkml:definitions>
  <inkml:trace contextRef="#ctx0" brushRef="#br0">18050 670 24575,'15'0'0,"1"-18"0,4 8 0,4-21 0,1 9 0,2-4 0,2-4 0,1-6 0,-1-3 0,1-12 0,-1-1 0,-2 7 0,-5 1 0,-14 0 0,-4 5 0,6 3 0,-15 9 0,4 27 0,-19 21 0,17 21 0,-13-6 0,-2 5-395,9 2 1,3 6 0,-1 1 394,-5 8 0,0 2 0,0 0 0,0 3 0,1 1 0,2-1 0,3-4 0,2 0 0,-2-6 0,-3-7 0,1-5 0,7 20 0,-10-49 0,10-27 0,15-29 0,9-8 0,1 7 0,4 0 0,9-9 0,4 8 0,-5 25 0,-2 13 1183,6 28-1183,-22 6 0,-3 7 0,-4 4 0,-2 3 0,-3 0 0,-1 0 0,1-3 0,-2-3 0,-4 0 0,0-19 0,0-10 0</inkml:trace>
  <inkml:trace contextRef="#ctx0" brushRef="#br0" timeOffset="336">18694 916 24575,'21'0'0,"-1"-17"0,-4 3 0,-6-15 0,-11 8 0,-15 9 0,-12 24 0,-6 23 0,21-5 0,3 3 0,-5 13 0,15-5 0,0-25 0,24-1 0,0-8 0,35-18 0,-33 6 0,6-15 0</inkml:trace>
  <inkml:trace contextRef="#ctx0" brushRef="#br0" timeOffset="636">19160 154 24575,'-11'52'0,"0"0"0,9 2 0,-1 3 0,-7 4 0,-3 6 0,3-3-358,7-12 0,4-2 1,-2-2 357,-5 11 0,0-6 0,6 12 351,0-32-351,0-18 0,0-9 0,0-1 0</inkml:trace>
  <inkml:trace contextRef="#ctx0" brushRef="#br0" timeOffset="786">19041 688 9779,'14'-13'0,"31"-11"979,16-2 0,-10 4 1,-14 7-1</inkml:trace>
  <inkml:trace contextRef="#ctx0" brushRef="#br0" timeOffset="1033">19384 580 8191,'15'-4'0,"-8"-7"5063,2-1-5063,-13 2 2818,-2 5-2818,-7 14 1719,-6 15-1719,8 6 0,2 5 3392,0 2 0,3 2-3392,5 6 0,4 0 0,5 9 0,6-23 0,-9-27 0</inkml:trace>
  <inkml:trace contextRef="#ctx0" brushRef="#br0" timeOffset="1300">19544 763 24575,'9'58'0,"-1"-9"0,2-13 0,-4-34 0,2-19 0,3-13 0,2-5 0,8 0 0,2 2 0,-4 2 0,0 1 0,13-11 0,-22 35 0</inkml:trace>
  <inkml:trace contextRef="#ctx0" brushRef="#br0" timeOffset="1582">19857 704 24575,'-11'30'0,"3"-1"0,8-9 0,17 9 0,1-11 0,21 1 0,-3-14 0,6-20 0,-7-1 0,-3-37 0,-18 14 0,-23-6 0,-13 17 0,-18 19 0,-20 20 0,33-7 0,-12 15 0</inkml:trace>
  <inkml:trace contextRef="#ctx0" brushRef="#br0" timeOffset="2433">20344 696 9657,'0'-17'0,"-4"2"5110,-2 9-5110,-18 18 2590,-7 31-2590,8-2 1522,2 6-1522,35-32 5696,-2-16-5696,14-7 0,-10-4 0,-1 4 0,-9 13 0,-1 14 0,-5 19 0,0 18 0,0-9 0,0 5 0,1 4 0,-2 2-554,-6-1 1,-1-3 553,3-12 0,-3-5 0,-23-1 0,13-28 0,-10-19 0,9-43 0,2 24 0,7-20 0</inkml:trace>
  <inkml:trace contextRef="#ctx0" brushRef="#br0" timeOffset="2716">20690 705 8191,'15'-21'0,"-3"-14"5063,5 8-5063,-13 0 2818,-23 22-2818,-23 33 859,16-2 1,1 5-860,4 10 0,4 2 0,1-7 0,7-2 6784,27 23-6784,4-45 0,17 0 0,-18-12 0,-4 0 0</inkml:trace>
  <inkml:trace contextRef="#ctx0" brushRef="#br0" timeOffset="3017">20933 709 24575,'0'40'0,"0"-10"0,9 35 0,-7-37 0,23-35 0,-5-17 0,1-8 0,10-6 0,1 1 0,-2 5 0,0 4 0,15 0 0,-30 37 0,3 6 0,-15 15 0,16-3 0,-18-7 0,5-11 0</inkml:trace>
  <inkml:trace contextRef="#ctx0" brushRef="#br0" timeOffset="3749">21339 745 24575,'0'21'0,"9"-10"0,2-2 0,10-9 0,0-9 0,-9-3 0,-2-18 0,-19 11 0,-3-5 0,-9 23 0,9 2 0,28 11 0,32-14 0,6 6 0,9-21 0,-33 15 0,-1-7 0,-13 23 0,-6-1 0,0 13 0,-4-9 0,14-7 0,-3-10 0,4-1 0,-5-4 0,-5 10 0,9-4 0,6-2 0,9-9 0,17-20 0,-18 12 0,-3-9 0,-17 21 0,-12 10 0,2 7 0,2 27 0,2-13 0,0 12 0,-2-12 0,-11-7 0,-18-3 0,-12-10 0,7-5 0,3 0 0</inkml:trace>
  <inkml:trace contextRef="#ctx0" brushRef="#br0" timeOffset="4533">18193 1431 24575,'62'0'0,"0"0"0,-13-4 0,6-1 0,1 0 0,-1-1 0,-2 0 0,-1 0 0,2-1 0,5 0-1405,-5 1 1,3 0 0,4-1-1,3 0 1,0 0 0,0 0-1,-2 1 1195,1-1 0,-1 0 0,0-1 0,0 1 0,2 1 0,1-1 0,3 1 210,-10 1 0,2 0 0,2 1 0,1-1 0,0 1 0,1 0 0,-1 0 0,0 0 0,-1 1 0,-2-1-271,7 1 0,-1-1 1,-1 1-1,0 0 1,-1 0-1,-1 0 1,1 0-1,-1 0 271,0-1 0,-1 0 0,1 0 0,0 0 0,-2 0 0,0 0 0,-3 1 0,-1 1-4,13 0 0,-5 2 0,-1 0 0,1 0 0,4-2 4,-11-1 0,3 0 0,1-2 0,1 0 0,-1 1 0,0-1 0,-1 2 0,5-1 0,0 1 0,-1 0 0,-1 1 0,1-1 0,1 0 0,-7 1 0,1-1 0,0 1 0,0-1 0,-1 1 0,-2-1 0,-4 1 0,19-2 0,-3 0 0,-4 1 0,-7 0 0,14 4 0,-14-2 0,-13-8 0,-42 7 0,-9-7 0</inkml:trace>
  <inkml:trace contextRef="#ctx0" brushRef="#br0" timeOffset="49699">11283 5747 24575,'3'-6'0,"20"-16"0,17-4 0,8-1 0,8-3 0,-13 7 0,1 1 0,3 0-564,13-1 1,3 0 0,0 1 563,-2 1 0,-1 0 0,-2 4 0,10 1 0,-5 5 0,-12 5 0,-6 1 0,3-4 409,15 7-409,-19-12 0,13 6 0,-25 0 0,-3 2 0,-8 0 1281,8-2-1281,-1 1 0,7-5 0,-12 10 0,1-4 0,-17 1 0,-15 4 0,-1-4 0,-9 5 0,13 0 0</inkml:trace>
  <inkml:trace contextRef="#ctx0" brushRef="#br0" timeOffset="50033">12458 5259 13141,'15'-6'0,"10"-5"4565,7 9-4565,0 2 1986,-7 2-1986,-8 13 1099,4 7-1099,-11-3 3784,5 7-3784,-15-11 0,-5 2 0,-6 5 0,-5-11 0,-18 18 0,-3-12 0,-1 14 0,13-16 0,14-5 0</inkml:trace>
  <inkml:trace contextRef="#ctx0" brushRef="#br0" timeOffset="50999">11418 7182 24575,'24'-6'0,"35"-6"0,-24 2 0,1-1-1732,14-1 1,1-1 1731,-2 0 0,2-1 0,-4 0 0,3-2 0,3 1 0,7 0 0,2 0 0,2 0 0,-13 1 0,1 0 0,1 0 0,-2 1 0,15-1 0,-1 0 0,-5 3 0,0 0 0,-7 2 542,-12 0 0,-6 3-542,-6 5 567,-12-13-567,-27 12 0,-3-14 0,-8 15 0,12-5 0</inkml:trace>
  <inkml:trace contextRef="#ctx0" brushRef="#br0" timeOffset="51250">12667 6818 24575,'30'-12'0,"24"5"0,-11 1 0,3 11 0,-14 13 0,-26 5 0,-2 7 0,-16-1 0,4-12 0,-16 6 0,7-6 0,-5 0 0,4 2 0,7-12 0,5 3 0</inkml:trace>
  <inkml:trace contextRef="#ctx0" brushRef="#br0" timeOffset="52436">11733 8759 24575,'32'0'0,"29"0"0,-20-3 0,7-2 0,-1 0-1965,-2 1 0,1-1 0,2-2 1965,10-2 0,3-1 0,-2 1 0,-13 3 0,-2 2 0,3-2 0,1-2 0,3 0 0,0-1 0,-1 2 44,7 1 1,-2 1-1,2-1-44,-8-1 0,3-2 0,-1 0 0,-4 1 0,18-4 0,-8 1 0,-20 5 0,-5-1 1267,-5-7-1267,-18 13 0,-7-8 0,2-2 2957,-13-7-2957,-6-8 1538,3 7-1538,9 5 0,10 10 0,14 13 0,-4 3 0,6 10 0,-11-1 0,-3 2 0,-27 1 0,-2-3 0,-19 0 0,19-10 0,2-5 0</inkml:trace>
  <inkml:trace contextRef="#ctx0" brushRef="#br0" timeOffset="53151">12004 10141 24575,'9'6'0,"20"-1"0,12-5 0,4-5 0,7-1 0,4-1 0,3 0-311,-13 3 0,2 0 0,-1-1 311,21-7 0,-6 3 0,-21 7 0,-5 1 0,13-9 57,-34 10 0,-9 0 1,-1 0-1</inkml:trace>
  <inkml:trace contextRef="#ctx0" brushRef="#br0" timeOffset="53399">12650 9947 24575,'31'16'0,"-5"6"0,-10-15 0,-4 13 0,3-2 0,-8 8 0,2-7 0,-14 6 0,-10-7 0,-12 0 0,-8 3 0,12-13 0,6 1 0</inkml:trace>
  <inkml:trace contextRef="#ctx0" brushRef="#br0" timeOffset="59584">3631 4647 8191,'0'-11'0,"0"0"5063,0-4-5063,-4 3 2818,-2-3-2818,-5 9 1719,0 1-1719,-4 5 6784,-1 0-6784,-13 0 0,-1 0 0,-17 15 0,-1 3-601,-8 16 601,0 0 0,14-6 0,-2 6 0,3 4 0,0 4 0,10-6 0,0 2 0,2 3 0,1 7 0,4 4 0,2-2-923,5-8 1,3 0 0,1 1 922,3 9 0,3 2 0,-2-2 0,-7 8 0,1 2 0,9-15 0,3 6 0,-1 1 0,-1 0 0,-2-1 0,-3 0 0,1 2 0,0 2 0,3-1 0,0 4 0,0 1 0,1 0 0,-1 0 0,-1 1 0,0 1 0,0-1 0,-1 0 0,1-3 0,0 5 0,-1-4 0,1 1 0,-2 1 0,0-6 0,0 2 0,0 0 0,-1-1 0,-1-2 0,-3 3 0,1-3 0,-2 0 0,-1 1 0,0-3 0,0 2 0,-1 0 0,-1 1 0,-2-2-1025,-1 2 0,-2 1 0,-1-1 0,-1-1 1,2-3 1024,-2 3 0,2-4 0,-2 1 0,-2 1 0,-1-3 0,-2 2 0,-1 0 0,-1 0 0,2-3-377,-2 2 0,0-3 1,1 0-1,-3 2 377,1-3 0,-2 1 0,-1 1 0,0 0 0,2-3 0,-5 7 0,1 0 0,1-3 0,2-2 0,-2 0 0,2-2 0,2-2 0,2-1 0,1-2 0,5-4-69,-10 17 69,-2 0 1684,18-30-1684,8-18 5170,5-18-5170,2-26 1240,12 1 1,5-4-1241,4-3 0,2 1 0,1 4 0,2 3 366,1 6 1,-1 4-367,3 4 0,9 8 0,5 8 0,8 24 0,-16 3 0,-1 8 0,-7 6 0,-1 7 0,-2 0-370,0-2 0,-1 0 0,-1 4 370,0 4 0,-1 5 0,-1 2 0,-2-2-673,1 9 1,-3-1-1,-1 4 673,-3-4 0,0 4 0,-2 0 0,0-3-914,-2-9 0,-1-1 0,0 0 1,-1-1 913,-1 1 0,-1 0 0,-1-1 0,1-2 0,0 3 0,0-3 0,0 4-448,0 3 1,0 4-1,0 3 1,0 0 447,0-10 0,0 0 0,-1 1 0,1 2 0,1 2 0,0 3 0,1 3 0,1 2 0,-1 0 0,1 1 0,0-3-340,-1-3 0,0-1 0,-1 0 0,2 0 0,0 0 0,2 0 340,3 2 0,1 1 0,1 0 0,1-1 0,-1-2 0,-1-3 0,0 6 0,-1-4 0,0-1 0,3 0 0,3 0 0,2 0 0,1-2 0,-2-4 0,0-5 0,-2-3 0,3 2 34,-1 0 0,2 3 0,2 1 0,-1-1-34,3 0 0,0 0 0,1 0 0,1 2 0,-2-2 0,2 3 0,0-1 0,1-1 0,-1-3 0,7 10 0,0-5 0,3 0 0,-6-8 0,2 0 0,0-2 0,-1-7 0,7 0 0,-1-7 0,-5 1 0,-2-3 0,0-4 0</inkml:trace>
  <inkml:trace contextRef="#ctx0" brushRef="#br0" timeOffset="59750">2876 13804 24575,'43'-28'0,"0"1"0,-1-1 0,1 0 0,0 1 0,-2 2 0,-1 0 0,12-9 0,-3 3 0,-14 9 0,-2 2 0,20-16 0,-24 15 0,-3 2 0,6-5 0,-7 0 0,-14 10 0,-1 3 0,-10 7 0</inkml:trace>
  <inkml:trace contextRef="#ctx0" brushRef="#br0" timeOffset="91132">19180 5041 8191,'8'0'0,"0"-6"5063,25 5-5063,0-20 1409,0 11 0,1 1-1409,15-16 429,5 9 1,-34 10 0,-15 6 0</inkml:trace>
  <inkml:trace contextRef="#ctx0" brushRef="#br0" timeOffset="91384">19320 5084 8191,'-6'15'0,"1"11"5063,11 6-5063,-4 0 2818,10 7-2818,-10-12 1719,4 0-1719,0-3 6784,-16-8-6784,4 0 0,-12-6 0,7-5 0,6-5 0</inkml:trace>
  <inkml:trace contextRef="#ctx0" brushRef="#br0" timeOffset="91534">19240 5364 24575,'21'0'0,"9"-12"0,14-4 0,-10 0 0,-2 4 0,-23 12 0</inkml:trace>
  <inkml:trace contextRef="#ctx0" brushRef="#br0" timeOffset="91983">19758 4885 24575,'25'-5'0,"0"-9"0,26-11 0,-19-1 0,5 7 0,-26 10 0</inkml:trace>
  <inkml:trace contextRef="#ctx0" brushRef="#br0" timeOffset="92183">19865 4827 24575,'-12'60'0,"2"-5"0,10-9 0,-1-7 0,2 3 0,4 6 0,1 1 0,-5-3 0,0-2 0,5-6 0,-1-5 0,-5-3 0,0-10 0,-9 2 0,7-10 0,-7-1 0</inkml:trace>
  <inkml:trace contextRef="#ctx0" brushRef="#br0" timeOffset="92716">19283 6455 24575,'7'55'0,"-7"-11"0,1 3 0,7 11 0,1 0 0,-7-8 0,-1-1 0,5 2 0,-1-7 0,-5-15 0,4-2 0,-2-22 0,2-5 0</inkml:trace>
  <inkml:trace contextRef="#ctx0" brushRef="#br0" timeOffset="93000">19322 6874 24575,'15'-5'0,"7"-12"0,16-17 0,-1-8 0,-11 13 0,-2-1 0,1-6 0,-3-1 0,-17 102 0,-5-28 0,0 5 0,0 5 0,-1 5 0,2-3 0,2 7 0,0-6 0,-2 14 0,5-38 0</inkml:trace>
  <inkml:trace contextRef="#ctx0" brushRef="#br0" timeOffset="93503">19719 6756 24575,'0'35'0,"0"0"0,0 15 0,-4 6 0,2-62 0,-2-16 0,10-33 0,6-11 0,-2 18 0,3 0 0,4-17 0,3 3 0,0 25 0,0 6 0,9-2 0,-3 29 0,-15 10 0,-14 32 0,-16 11 0,0 4 0,-6 4 0,18-25 0,25 4 0,7-23 0,22 2 0,-15-15 0,-5-9 0,-17 6 0,-4-6 0</inkml:trace>
  <inkml:trace contextRef="#ctx0" brushRef="#br0" timeOffset="94265">20307 7942 24575,'0'64'0,"0"1"0,0-1 0,0 3-837,0-16 0,0 1 837,0 4 0,0 3 0,0-6 90,0-14 0,0-4 1,0 3-1,0-8 1,0-21-1</inkml:trace>
  <inkml:trace contextRef="#ctx0" brushRef="#br0" timeOffset="94432">20311 8028 8191,'5'-21'0,"14"-3"5063,12-1-5063,2 3 2818,-4 8-2818,-14 3 0,-9 10 0,-1-4 0</inkml:trace>
  <inkml:trace contextRef="#ctx0" brushRef="#br0" timeOffset="94583">20315 8105 24575,'-8'16'0,"2"-1"0,11-9 0,13-1 0,5-10 0,-3 4 0,-6-4 0</inkml:trace>
  <inkml:trace contextRef="#ctx0" brushRef="#br0" timeOffset="95033">20597 8207 24575,'0'34'0,"0"1"0,0 10 0,0-9 0,0-29 0,0 3 0</inkml:trace>
  <inkml:trace contextRef="#ctx0" brushRef="#br0" timeOffset="95302">20725 8322 24575,'5'17'0,"9"6"0,11-15 0,6-2 0,18-28 0,-15-3 0,7-5 0,-21 11 0,-5 7 0,0 6 0,-8 6 0,2 1 0,-9 4 0</inkml:trace>
  <inkml:trace contextRef="#ctx0" brushRef="#br0" timeOffset="96399">19677 10039 24575,'-8'38'0,"6"8"0,-7-14 0,9 0 0,0-17 0,9-31 0,8-29 0,3-14 0,6 1 0,-10 31 0,3 29 0,-7 10 0,8 6 0,-4-1 0,5-9 0,0-7 0,-1-19 0,-8 9 0,-4-8 0</inkml:trace>
  <inkml:trace contextRef="#ctx0" brushRef="#br0" timeOffset="97265">19950 10034 24575,'7'20'0,"-1"-3"0,-6-2 0,5-5 0,-4 1 0,9 4 0,-9-3 0,9-2 0,-9-5 0,4-5 0</inkml:trace>
  <inkml:trace contextRef="#ctx0" brushRef="#br0" timeOffset="97651">20239 9872 8191,'-5'-6'0,"-10"1"5063,0 14-5063,-5 3 2818,3 10-2818,10 0 1719,3 1-1719,27-3 6784,-7 1-6784,8-5 0,-18-1 0,-11-5 0,-10 2 0,-21-5 0,10-1 0,-2-6 0,23 0 0</inkml:trace>
  <inkml:trace contextRef="#ctx0" brushRef="#br0" timeOffset="108418">14396 4325 24575,'0'-10'0,"-4"3"0,-2 3 0,-10 4 0,-9 0 0,-23 0 0,15 4 0,-3 2 0,2-5 0,-1 0 0,-30 9 0,11 0 0,18-5 0,-1 2 0,-4 6 0,-1 2 0,-10-1 0,-1 0 0,5 3 0,3 0 0,8-8 0,3 0 0,2 6 0,2 0 0,-16-1 0,5 4 0,-2 2 0,3-3 0,-2 0 0,-9-1 0,0 1 0,12 7 0,4-1 0,-15-2 0,6 19 0,12-19 0,-9 6 0,-1 1 0,15-8 0,7-2 0,6-6 0,3 5 0,-1-3 0,-6 4 0,11-2 0,-3 1 0,-8 8 0,15-4 0,-16 8 0,11 2 0,-5 6 0,5-6 0,2 7 0,6-16 0,-9 15 0,7-15 0,-6 15 0,8-5 0,0 17 0,0-15 0,6 4 0,-5-18 0,5 10 0,-6 1 0,6 10 0,2 0 0,0-9 0,4 3 0,-5-5 0,6-2 0,3 4 0,-4-15 0,-2 0 0,4-5 0,-2 4 0,15 7 0,0 2 0,10 5 0,-10-10 0,3-1 0,-2-3 0,22 8 0,-19-11 0,2 1 0,14 3 0,1-1 0,-10-6 0,-1-1-228,4 4 1,-2-1 227,9-10 0,-9 3 0,1 0 0,-1 0 0,1 0 0,12 0 0,0 1-285,-8 0 0,-2 0 285,23 3 0,-19-1 0,9 3 0,-23-6 0,3 0 221,11 5 0,2-1-221,0-8 0,1 0 0,-3 4 0,0 0-398,-3-4 0,-3-2 398,26 1 279,-26 0 1,1 0-280,-6 0 0,-1 0 0,1 0 0,-1 0 0,21 0 0,-16-8 0,0 5 0,16-5 0,-11 2 0,-9 1 0,2 0 0,-2 1 0,-1-1 0,27-12 0,2 15 0,-33-6 820,16 8-820,-12-6 0,15 4 0,15-4 0,-2 6 0,-7 0 0,5 0 0,4 0 0,2 0-445,-14 0 1,2 0-1,0 0 445,1 0 0,1 0 0,-2 0 0,9 0 0,-4 0 0,-4 0 0,-3 0 0,-12 0 0,1 0 0,12 0 0,2 0-149,8 0 1,5 0 148,-6 0 0,3 0 0,-2 0 0,-15 0 0,-2 0 0,0 0-553,5 0 0,1 0 0,-6 0 553,-3 0 0,-4 0 0,-3 0 0,2 0-152,21 0 1,4 0 151,-5 0 0,2 0 0,-6 0 0,2 1 0,-2-2-22,5-4 1,-4-1 21,-4 5 0,-4-1 0,17-9 133,-24 6 0,1 0-133,2 4 0,1 0 0,11-9 0,2 0 0,-4 8 0,-2 1 0,-12-3 0,-1-2 825,11 1 1,-2 1-826,16 1 0,-18-6 0,3 0 0,-2 2 0,0 1-57,-10 1 1,-1-1 56,3 1 0,-3 0 0,11-3 1350,9 6-1350,5-15 0,0 15 0,-3-7 0,-25 9 0,23-9 0,-4 7 241,-10-7 0,2 0-241,1 8 0,-1-1 0,-4-8 0,-1 0-220,-1 9 0,-1 0 220,20-19 0,1 11 0,-7-8 0,2-4 0,-19 6 0,8-8 0,-19 9 0,32-13 0,-19 4 220,-3 1 0,0-2-220,15-13 0,-4-6 0,-5 8 0,-9 6 0,12-13 0,4-2 0,-23 20 0,0-3 0,1-7 0,-5-1 0,-2-11 0,-4-16 0,-12 21 0,-8-8 0,6 15 0,-15-11 0,14 22 0,-11-15 0,-13-1 0,-5-7 0,8 19 0,-1 1 0,-11-15 0,4 10 0,8 11 0,-9-7 0,-4-3 0,-16-8 0,7 7 0,-1 6 0,8 5 0,-19-5 0,22 14 0,-4 0 0,-12-6 0,-3 1 0,-2 4 0,0 1 0,10 2 0,-1 0 0,-12-1 0,-2-1-367,6 2 0,-2-1 367,7 0 0,-2-1 0,-1 0-1041,-4-1 0,-1 1 0,3 1 1041,-8-1 0,1 2-1836,11 4 1,-2 1 0,5 1 1835,7 3 0,2 0 0,-12 1 0,-2-2-226,-3-4 1,-1-1 225,-2 5 0,-4 0 0,10-3 0,-3 0 0,2 1 0,-12 3 0,2 0-257,5-6 1,3 1 256,16 3 0,1 1 0,-12-5 0,-3 1 760,-1 4 1,-2 2-761,-9-1 0,2 0 0,12 0 0,3 0 0,12 0 0,3 0 0,-11 0 5783,6 0-5783,-7 0 737,8 0-737,4 0 0,11 0 0,-8 15 1631,-17-11-1631,12 7 0,-2 1 327,-3-10 1,-2-2-328,-4 9 0,1 1 0,12-9 0,1 0 0,-3 3 0,3 2 0,-6 2 0,1-6 0,-1-1 0,-24 7 0,18-7 0,0-2 0,10 1 0,3 0 0,-25 0 0,-6 0 0,4 0 0,27-3 0,-3 0 0,-5 2 0,0 0 0,-21-5-317,21 6 1,1 0 316,-10 0 0,-5 0 0,-1-8 0,-4 6 0,21-7 0,1 1 0,-22 5 0,20-5 0,0-1 0,-14 1 316,21 3 1,0 0-317,-16-7 0,9 10 0,0-12 0,2 11 0,-25-5 0,18 12 0,-3 3 0,-14-6 0,0 1-770,4 9 0,1-1 770,6-8 0,4-1 0,-9 10 0,8-5 0,-15-4 0,25 4 0,-3 4 0,-17 0 0,-4 4-237,15-1 0,-1 3 0,3-1 1,2-1-1,3 0 0,3 1 1,0-1-1</inkml:trace>
  <inkml:trace contextRef="#ctx0" brushRef="#br0" timeOffset="117999">15719 3529 24575,'0'11'0,"0"4"0,0 18 0,0 17 0,0 9 0,0-1 0,0-4 0,0 11 0,0-4 0,0-3 0,0-25 0,-5-22 0,4-16 0,2-16 0,10 1 0,-3-5 0,10 18 0,-6-3 0,13 9 0,6 14 0,-3 1 0,-8 11 0,-6-5 0,-8-3 0,5-5 0,-5-3 0,-1-9 0</inkml:trace>
  <inkml:trace contextRef="#ctx0" brushRef="#br0" timeOffset="118283">15989 3969 24575,'12'17'0,"4"-7"0,1-5 0,-1-5 0,1-10 0,-11 3 0,5-13 0,-19 8 0,-8-5 0,-11 11 0,0 0 0,7 6 0,9 5 0,5-4 0,1 4 0</inkml:trace>
  <inkml:trace contextRef="#ctx0" brushRef="#br0" timeOffset="118670">16169 3873 24575,'11'16'0,"1"5"0,-6 10 0,6 6 0,-10-10 0,10-21 0,-4-23 0,-1-6 0,8 3 0,-12 10 0,15 9 0,-7 1 0,10 7 0,-4 9 0,0 1 0,-5-5 0,0-3 0,-1-9 0,0-5 0,-5 4 0,-1-4 0</inkml:trace>
  <inkml:trace contextRef="#ctx0" brushRef="#br0" timeOffset="119300">16475 3945 24575,'5'11'0,"-4"3"0,13-7 0,2 0 0,15-1 0,-7-15 0,1 6 0,-18-15 0,-2 11 0,-1-4 0,-2 11 0,7 2 0,-3 2 0,5-4 0,-5-4 0,-1-2 0,-5-5 0,0-4 0,-5 3 0,-6 1 0,0 6 0,-5 5 0,10 10 0,-3 1 0,7 9 0,-2-3 0,4-7 0,0-5 0</inkml:trace>
  <inkml:trace contextRef="#ctx0" brushRef="#br0" timeOffset="119815">16869 3868 9801,'0'-11'0,"0"0"5104,-5 5-5104,-1 1 2566,-5 5-2566,-1 9 1503,6 3-1503,0 4 5601,15-6-5601,7-11 0,11-1 0,0-4 0,-10 23 0,7 32-603,-20 4 603,3-12 0,1 2 0,-7 4 0,-2-3 0,-4 8 0,0-13 0,-4-7 0,-4-24 0,-6 5 0,8-13 0,1 0 0,-9-18 603,-4-29-603,7-8 0,1-2 0,15 28 0,0 20 0</inkml:trace>
  <inkml:trace contextRef="#ctx0" brushRef="#br0" timeOffset="120135">17057 3983 24575,'12'-26'0,"-3"5"0,-14 4 0,-2 17 0,0 7 0,1 13 0,15-4 0,-6 0 0,15-6 0,-11-5 0,8-5 0,-9 0 0,-1 0 0</inkml:trace>
  <inkml:trace contextRef="#ctx0" brushRef="#br0" timeOffset="121134">17331 3690 8191,'-6'4'0,"1"2"5063,5 14-5063,0 7 2818,0 9-2818,0 13 1719,0-15-1719,0 4 6784,0-22-6784,0-10 0,0-7 0,0-22 0,0 14 0,0-8 0</inkml:trace>
  <inkml:trace contextRef="#ctx0" brushRef="#br0" timeOffset="121733">17331 3803 24575,'5'-11'0,"7"-4"0,5 8 0,18-15 0,-2 12 0,-2-4 0,-7 8 0,-18 15 0,3-2 0,-7 8 0,2 5 0,-4 2 0,0 0 0,0 3 0,0-13 0,0-1 0,0-7 0</inkml:trace>
  <inkml:trace contextRef="#ctx0" brushRef="#br0" timeOffset="122049">17588 3743 24575,'9'16'0,"7"-2"0,3 8 0,6-14 0,-12 1 0,4-23 0,-11 1 0,-5-8 0,-13 1 0,-5 13 0,-1-3 0,-2 10 0,13 0 0,-3 0 0</inkml:trace>
  <inkml:trace contextRef="#ctx0" brushRef="#br0" timeOffset="122674">17716 3706 24575,'8'28'0,"-1"-9"0,8 14 0,0-22 0,1-2 0,5-9 0,1-9 0,-5 2 0,0-8 0,-6 9 0,-5 6 0,12 1 0,-5 4 0,13-10 0,-3-5 0,0-6 0,-4-1 0,2 7 0,-9 19 0,-1-1 0,-6 16 0,-5-7 0,0-1 0,-14-1 0,-4-9 0,-18-1 0,13-5 0,-1 0 0,18 0 0,1 0 0</inkml:trace>
  <inkml:trace contextRef="#ctx0" brushRef="#br0" timeOffset="124716">18455 4104 24575,'11'0'0,"9"-5"0,18-17 0,-2 7 0,7-1 0,12-13 0,7-3-1506,-9 12 0,4 1 0,-2-1 1506,-9 1 0,-2-1 0,3 1 0,13-3 0,2 1 0,-3 0 386,1-2 0,-2 1-386,-14 7 0,1 1 0,-4 0 0,1-5 0,-5 2 0,5 5 0,-23-5 0,-9 16 0,-4-9 0,4 9 859,-4-9 1,0 9 0,-1-4 0</inkml:trace>
  <inkml:trace contextRef="#ctx0" brushRef="#br0" timeOffset="125116">19548 3559 24575,'22'0'0,"8"0"0,2 0 0,0 0 0,-7 5 0,-10-4 0,-9 13 0,-1 3 0,-11 10 0,4-1 0,-13 1 0,8-10 0,-3 4 0,5-9 0,5 3 0,0-9 0,0-2 0</inkml:trace>
  <inkml:trace contextRef="#ctx0" brushRef="#br0" timeOffset="126966">20498 3452 8191,'-15'-6'0,"-1"4"5063,-5-4-5063,5 6 2818,-3 0-2818,7 0 1719,-4 5-1719,10 10 6784,2 3-6784,4 7 0,0-5 0,17 26 0,4 5 0,-3-16 0,0-1 0,2 11 0,4-12 0,-22-21 0,7 0 0,-9-2 0,0 1 0,-14 0 0,6-5 0,-12-1 0,9-1 0,-4-2 0,-2 2 0,-4-10 0,9 5 0,2-5 0</inkml:trace>
  <inkml:trace contextRef="#ctx0" brushRef="#br0" timeOffset="127350">20687 3286 24575,'0'12'0,"8"22"0,1 10 0,1 4 0,-5-10 0,2-1-442,9 13 0,0-3 442,-7-7 290,20 5-290,-10-26 147,6 9-147,-3-21 0,-4 2 0,-7-18 0,-7 7 0,-4-7 0</inkml:trace>
  <inkml:trace contextRef="#ctx0" brushRef="#br0" timeOffset="127567">20754 3618 8191,'6'-21'0,"1"1"0,1 8 0,-2 3 0</inkml:trace>
  <inkml:trace contextRef="#ctx0" brushRef="#br0" timeOffset="127867">20812 3531 24575,'11'-11'0,"0"5"0,13 2 0,-2 16 0,37 11 0,-22 4 0,9-5 0,-25-3 0,-15-12 0,-1 8 0,-10-9 0,-1-1 0,-5-19 0,5-16 0,12-5 0,6 0 0,10 13 0,-11 14 0,-1 2 0</inkml:trace>
  <inkml:trace contextRef="#ctx0" brushRef="#br0" timeOffset="128300">21224 3475 8191,'-5'-6'0,"-5"7"5063,-10 18-5063,-1 17 2818,6 5-2818,7 4 1719,8-20-1719,5-10 6784,1-10-6784,12-23 0,3 1 0,-5-9 0,1 8 0,-15 16 0,7 3 0,-8 10 0,13 1 0,-1 4 0,9-8 0,1 1 0,-11-14 0,-3 4 0,-9-4 0</inkml:trace>
  <inkml:trace contextRef="#ctx0" brushRef="#br0" timeOffset="128549">21358 3202 24575,'27'54'0,"-7"-14"0,10 18 0,-13-27 0,2-3 0,-5-11 0,-4-7 0,-5-5 0</inkml:trace>
  <inkml:trace contextRef="#ctx0" brushRef="#br0" timeOffset="129016">21398 3380 24575,'-6'-17'0,"14"-6"0,17 2 0,2 6 0,3-2 0,1 1 0,7-4 0,21-4 0,-26 9 0,-4 9 0,-8 5 0,-5-10 0,-14 9 0,-14 18 0,-1-1 0,0 12 0,19-7 0,0-13 0,10 2 0,-4-18 0,8-5 0,-9 2 0,0-4 0,-2 15 0,2 1 0,22 1 0,0 4 0,16-5 0,-23 0 0,-6 0 0,-16 0 0</inkml:trace>
  <inkml:trace contextRef="#ctx0" brushRef="#br0" timeOffset="129450">20505 4350 24575,'43'-35'0,"-9"12"0,7-2 0,-2 3 0,6-1 0,3-2 0,0 0-1468,4 0 0,1-1 1,2 0-1,2 0 1468,-6 3 0,3 0 0,1 0 0,-1 0 0,-3 1 0,1 1 0,-2 0 0,-1 1 0,0 0 0,3-1 0,0-2 0,-1 2 0,-7 3 870,3 0 1,-6 2-871,-4-4 0,-12 10 947,-24 21-947,-32 6 0,-10 2 0,7 9 0,-24 3 0</inkml:trace>
  <inkml:trace contextRef="#ctx0" brushRef="#br0" timeOffset="129699">21106 4194 24575,'-16'21'0,"8"-7"0,35-9 0,4-25 0,18 2 0,7-3 0,-1-9 0,1-2-395,-7 7 1,2 0-1,-1 1 395,-8 3 0,0 2 0,-4 0 145,1 1 0,-3 1-145,11-9 0,-35 23 0,-1-6 0</inkml:trace>
  <inkml:trace contextRef="#ctx0" brushRef="#br0" timeOffset="158899">20191 4963 24575,'6'-16'0,"8"-8"0,21-15 0,4 0 0,-4 10 0,5-1 0,4-1 0,3 1 0,-9 6 0,2 0 0,0 1-1880,13-9 0,1 2 1880,0 2 0,-2 3 0,-11 6 0,2 0 0,0 0 0,5 0 0,1-1 0,3-1 0,1 0 0,2 0 0,-4 3 0,2 1 0,1 0 0,0 0 0,0-1 0,2 0 0,-1 1 0,-1 3 0,6 2 0,-2 4 0,2-3 0,-9-3 0,2-3 0,0 1 0,-1 2 0,10 5 0,-1 4 0,2-2 0,-9-2 0,1-2 0,1 1 0,0 0 0,1 3 0,1 0 0,-1 1 0,-2 2 0,6 2 0,-2 2 0,-1-1-589,-3-3 1,-1-1-1,-3 2 589,8 2 0,0 2 0,-4-1 0,4 0 0,1 0 0,2-1 0,1 1 0,2 1 0,-7 1 0,2 1 0,1 0 0,-1 1 0,2-1 0,0 1 0,0 0 0,-5 0 0,-1 1 0,-3 0 0,2 0 0,-2 1 0,1 0 0,1 0 0,-4 1-138,2-1 0,-3 1 0,2 1 138,-4-1 0,3 1 0,0 1 0,0 1 0,14 6 0,0 3 0,-4-2 0,-12-5 0,-2 0 0,-1 0 0,0 2 0,-1 2 0,-3-2 0,4-1 0,-1 0-279,12 4 1,3 2 278,0 0 0,2 1 0,-18-5 0,0 1 0,0 0 0,13 6 0,-3 0 0,-14-5 0,-4-2 0,19 4 0,-14 5 1492,11-8-1492,-7 8 0,-1-5 0,-19-11 2227,-9-3-2227,-5-1 1993,4-3-1993,1 10 785,1-9-785,-7-6 0,-5-7 0,-5-6 0,0-2 0,0-6 0,0-5 0,-8-25 0,5 15 0,-10-7 0,12 26 0,2 29 0,1 1 0,19 31 0,-18-9 0,11-1 0,2 1 0,3 25 0,5 2 0,-2-21 0,-32-14 0,-8-16 0,-37 10 0,11-14 0,-12 13 0,18-13 0,-3 20 0,19-19 0,2 11 0</inkml:trace>
  <inkml:trace contextRef="#ctx0" brushRef="#br0" timeOffset="161235">20469 6945 24575,'-6'-5'0,"2"-1"0,4-4 0,0-1 0,0-5 0,4 5 0,2-5 0,13-8 0,10-4 0,7-7 0,17-2 0,-24 20 0,0 1 0,1-1 0,0 0-367,2-1 0,1 0 367,-3 1 0,4-1 0,20-8 0,6-2 0,-16 8 0,1 0 0,0 0 0,5-1 0,1 1 0,-1-1-689,-4 1 0,0 1 1,-4 1 688,4 0 0,0 3 0,10-1 0,2 0-462,-2 1 0,2 0 462,-5 5 0,2-1 0,1 0 0,-2-1 0,1-1 0,3 0 0,-4 0 0,3 0 0,0 0 0,-1 1 0,9-1 0,-2 1 0,2 0-313,-11 4 1,0-1 0,1 2 0,-2-1 312,12-1 0,-2 1 0,-2 2-593,-12 4 1,-1 2 0,0-1 592,4-3 0,2 0 0,-2 0 0,11 4 0,1 0 175,-2 0 0,4 0 0,0 0-175,-16 0 0,-1 0 0,1 0 0,2 0 0,11 3 0,2 0 0,2 0 0,-2 1-726,-2-1 0,0 0 0,-1 1 1,-3 1 725,-8 2 0,-2 0 0,0 0 0,1 1 0,5-2 0,3 1 0,-1-1 0,-3 2-69,4 3 1,-2 0-1,1 0 69,-8-3 0,2 0 0,0 1 0,-1 0 0,13 5 0,0 2 0,-4-1 0,-10-3 0,-3-1 0,0 1 0,19 7 0,-3 0 0,-17-7 0,1 2 0,-3 1 0,2 2 0,-1 0 0,1 0 0,-1 1 0,2 1 0,8 5 0,3 2 0,-3 0 0,-6-2 0,-1 1 0,-2-2 0,7 4 0,-2 1 0,1 3 0,-1 1 0,-5 1 0,-1-1 0,-9-5 0,0-1 647,5 7 0,-7-2-647,-11-10 943,2 3-943,-5-5 4348,-7-7-4348,2-7 1782,-15-21-1782,-9-31 0,2 3 967,-20-16-967,19 23 0,-24-6 0,15 14 0,-1-1 0,8 12 0,11 13 0,6 6 0,13 18 0,2 1 0,1 6 0,1 4 0,-4-3 0,0 3 0,3 18 0,-1 2-268,-2-17 0,-3 0 268,-9 4 0,0-2 0,13-2 0,-18-4 0,4-9 0,-6-3 0,-5-2 0,-1-9 536,-18 5-536,-20-1 0,5-1 0,-6 1 0,-20 4 0,0 1 0,25-8 0,2 1 0,-3 0 0,1 1 0</inkml:trace>
  <inkml:trace contextRef="#ctx0" brushRef="#br0" timeOffset="163216">21325 8629 24575,'0'-11'0,"5"5"0,-4-7 0,9 10 0,-9-11 0,13 13 0,-6-13 0,8 7 0,-4-8 0,12-3 0,25-20 0,-1 3 0,0 3 0,6-1-662,-15 13 1,2 1 0,3 0 661,1-2 0,3 0 0,2-1 0,0 1 0,7-1 0,1 1 0,1 0 0,-2 1-1323,-4 1 1,-1 0 0,-1 1 0,-1 1 1322,14-5 0,-1 1 0,-3 2 0,-11 4 0,-2 1 0,0 0-717,1-1 0,1 0 0,-1 1 717,0-1 0,0 1 0,4-1-294,1 2 0,4 0 1,1 0-1,0 1 294,-3 0 0,0 1 0,0-1 0,0 2 0,-1 2 0,1 0 0,-1 1 0,-1-1-200,-2 0 0,0-1 0,-1 0 0,-4 4 200,19 3 0,0 0 0,-4-5 0,5-3 0,1 2 721,-2 5 0,1 3 1,1 0-722,-9-3 0,1-1 0,1 0 0,0 2 0,-2 1 0,0 1 0,0 0 0,3 1 0,-2 1 0,2 1 0,2 0 0,-2 0 0,-4-1 0,-1-1 0,-3-2 0,-1 2 0,2 1 0,8 4 0,3 1 0,-1 2 0,-4 1 0,1 2 0,-3 1 0,-1 3 0,0 4 0,0 2 0,-1 0 0,-2-2 0,0-1 0,-2-1 0,-5-4 0,-3-2 0,-2 0 0,-1 3 0,-1-2 1008,13-3 0,1 1-1008,-5 5 0,0 3 0,12 1 0,-2-1 522,-19-6 1,-3 2-523,-2 2 0,-4 1 0,4 7 2929,13 18-2929,-10-17 2259,7 10-2259,-13-23 251,-10-3-251,-7 0 735,1-9-735,-22-18 0,6-7 0,-12-8 0,-1-4 0,5-18 0,3 17 0,0 1 0,-4-12 0,7 5 0,-11 17 0,12 2 0,2 31 0,9-7 0,-1 20 0,0-8 0,-3 13 0,8 6 0,0-3 0,0 12 0,-4-21 0,-9 5 0,-1-9 0,-1 1 0,-13-9 0,5 11 0,-23-3 0,6 2 0,-15 6 0,6 1 0,11-6 0,-5 10 0,22-21 0,-3 3 0</inkml:trace>
  <inkml:trace contextRef="#ctx0" brushRef="#br0" timeOffset="165219">20671 10123 24575,'5'-11'0,"1"-9"0,30-1 0,18-14 0,-5 10 0,7 0 0,-8 4 0,2 0 0,0 0-1221,-5 1 1,0-1 0,1 2 1220,5 0 0,0 2 0,-2 1 0,5-2 0,1 2-90,-7 7 0,3 1 1,0-2 89,7-7 0,2-2 0,-1 2 0,-5 6 0,1 0 0,0 0-924,6-6 0,1-3 0,-3 4 924,5 0 0,2 3 0,-5 3 0,6 1 0,-1-1-510,-4 1 0,1-1 1,2 1 509,-8 2 0,3-1 0,0 1 0,-2 1 353,-7 2 0,-1 0 0,0 0 0,2 1-353,7-1 0,3 1 0,-1 0 0,-3 1 0,2 1 0,-2 1 0,1 1 6,-9 1 1,2 1 0,0 0 0,-2 0-7,11-2 0,0-1 0,-4 1 181,-10 2 1,-2 1 0,2 0-182,8 1 0,2-1 0,-3 0 0,5-3 0,1 1 0,-2 5 0,5 3 0,0-2 0,-1-2 0,1-2 0,2 2 0,-4 0 0,3 1 0,1 0 0,-2 1 0,-4-2 0,0 1 0,-1 0 0,-3 0 0,9 4 0,-3 1 0,0-1 0,4 0 0,0 0 0,-4 1 216,-12 1 1,-2 1-1,0-2-216,5-1 0,1-1 0,-1 1 0,1 1 0,-1 0 0,-4-1 0,3-4 0,-3 0 0,2 8 0,-3 1 585,16-1-585,-22 2 0,1 3 506,-3-4 1,1 1-507,15 10 0,-3-2 0,4 0 1278,-22-4 1,-4-1-1279,-9-8 1443,4 8-1443,-2 0 0,-1-8 0,-4 3 0,-7-23 0,-7-8 0,-12-44 0,-3-1 0,0 20 0,-1 1 0,-5-15 0,3 17 0,5 18 0,7 5 0,-2 17 0,10 10 0,10 38 0,-4-15 0,1 0 0,1-3 0,-1 0 0,4 31 0,-3-32 0,-12 2 0,4-16 0,-16 3 0,-2-9 0,-4-5 0,-9-2 0,7 1 0,-8-4 0,9 4 0,-3-5 0,13 0 0,-2 0 0</inkml:trace>
  <inkml:trace contextRef="#ctx0" brushRef="#br0" timeOffset="182917">24782 12861 24575,'31'6'0,"5"-7"0,25-24 0,-27 8 0,15-12 0,-52 14 0,-10-1 0,-18-2 0,2 7 0,-16 25 0,5 17 0,19 0 0,3 6 0,-3 5 0,4 1 0,10-7 0,3 0 0,-3 1 0,4-3 0,18 7 0,-1-5 0,22-7 0,6-5 0,-1-16 0,10-14 0,-10-13 0,-1-20 0,-16 20 0,-9-1 0</inkml:trace>
  <inkml:trace contextRef="#ctx0" brushRef="#br0" timeOffset="183383">25319 12858 24575,'0'-22'0,"-17"-8"0,-5 16 0,-4-3 0,-2 34 0,8 9 0,8 13 0,-9 4 0,19-5 0,-7-2 0,18-7 0,2-13 0,23-11 0,-14-16 0,10-5 0,-23 0 0,8 1 0,-8 9 0,10 10 0,-2 4 0,3 9 0,-7-9 0,-2-2 0</inkml:trace>
  <inkml:trace contextRef="#ctx0" brushRef="#br0" timeOffset="183636">25537 12797 8191,'-13'-12'0,"1"8"5063,-3 39-5063,8 20 0,11-22 0,3 0 0,2 19 2818,16-28-2818,-13-11 1719,8-10-1719,1-8 1696,4-16 0,-12 3 0,-5 1 0</inkml:trace>
  <inkml:trace contextRef="#ctx0" brushRef="#br0" timeOffset="183983">25659 12275 11695,'-6'9'0,"1"51"1553,9-4 0,4 8-1553,-2-6 0,1 4 0,1-2 0,1-10 0,0-1 0,0-2 0,1 19 0,1-11 0,8-20 2584,-12-16-2584,8-13 1517,13-34-1517,-5-5 0,2-3 0,15-7 0,-15 4 0,-1 9 4164,-3 34-4164,2 9 1509,1 10-1509,-5 3 0,-2-10 0,-11-7 0,-1-8 0,-5 4 0</inkml:trace>
  <inkml:trace contextRef="#ctx0" brushRef="#br0" timeOffset="184682">26789 12274 24575,'-5'-6'0,"-1"-4"0,-14 9 0,-10 15 0,11-4 0,-8 14 0,26-13 0,9 17 0,21 6 0,-2-8 0,2-1 0,15 11 0,0-6 0,-28-14 0,-14 1 0,-8 3 0,-13 1 0,1-5 0,1-6 0,6-5 0,5-14 0,1 6 0,5-6 0</inkml:trace>
  <inkml:trace contextRef="#ctx0" brushRef="#br0" timeOffset="184966">26928 11771 24575,'6'4'0,"5"31"0,-3 2 0,2 5 0,-2 0 0,1 3 0,1 0 0,2 0 0,0 0 0,1 0 0,1 1 0,1 0 0,-1-6 0,-3-5 0,-1-6 0,11 11 0,-21-36 0</inkml:trace>
  <inkml:trace contextRef="#ctx0" brushRef="#br0" timeOffset="185149">26973 12133 24575,'0'-17'0,"32"-21"0,-5 14 0,21-16 0,-23 26 0,-13 5 0,-7 9 0</inkml:trace>
  <inkml:trace contextRef="#ctx0" brushRef="#br0" timeOffset="185566">27293 12046 24575,'11'26'0,"6"8"0,-8-8 0,6 8 0,-8-3 0,-2-29 0,-5-38 0,0-22 0,7 21 0,1-1 0,4-18 0,5 22 0,-4 16 0,-7 9 0,0 7 0,-1-3 0</inkml:trace>
  <inkml:trace contextRef="#ctx0" brushRef="#br0" timeOffset="185933">27537 11928 12330,'-5'-6'0,"-3"27"4751,2 20-4751,0 2 2130,11-2-2130,10-24 1192,3-16-1192,9-10 4172,-15-4-4172,8-2 0,-18 5 0,12 9 0,-8 1 0,5 1 0,-5 9 0,8-9 0,-12 4 0,7-5 0</inkml:trace>
  <inkml:trace contextRef="#ctx0" brushRef="#br0" timeOffset="186184">27730 11350 11806,'15'28'0,"-7"3"0,-1 7 2305,9 17 1,2 5-2306,-9-13 0,-1 0 0,0-1 0,1 4 0,1-4 0,-1-7 0,-2-7 2274,-6-8-2274,5-9 0,-6-9 0,0-1 0</inkml:trace>
  <inkml:trace contextRef="#ctx0" brushRef="#br0" timeOffset="186316">27760 11754 11503,'0'-11'0,"17"5"4909,0-12-4909,12 15 2275,16-31-2275,-12 20 0,1-9 0,-17 14 0</inkml:trace>
  <inkml:trace contextRef="#ctx0" brushRef="#br0" timeOffset="186635">28085 11543 8191,'-10'0'0,"2"22"5063,-18 28-5063,17-5 2818,-2-1-2818,17-33 1719,5-7-1719,4-10 6784,10-8-6784,-1 0 0,1-4 0,-5 12 0,-4 7 0,5 7 0,-5 0 0,3-2 0,-12-6 0,2 0 0</inkml:trace>
  <inkml:trace contextRef="#ctx0" brushRef="#br0" timeOffset="187182">25170 14385 8191,'-29'28'0,"13"-12"0,3-3 0</inkml:trace>
  <inkml:trace contextRef="#ctx0" brushRef="#br0" timeOffset="187783">25566 14177 24575,'0'16'0,"6"9"0,8 5 0,2 3 0,1 12 0,1-15 0,-2-3 0,-10-7 0,-1-14 0,-5-1 0</inkml:trace>
  <inkml:trace contextRef="#ctx0" brushRef="#br0" timeOffset="187917">25287 13892 24575,'0'0'0</inkml:trace>
  <inkml:trace contextRef="#ctx0" brushRef="#br0" timeOffset="188216">25699 14030 24575,'0'35'0,"5"-5"0,2-5 0,14-2 0,6-5 0,-3-1 0,0-5 0,-23-1 0,-7 1 0,-10-6 0,0-4 0,5-4 0,7-2 0</inkml:trace>
  <inkml:trace contextRef="#ctx0" brushRef="#br0" timeOffset="188867">27038 13484 24575,'15'12'0,"-2"3"0,4 12 0,3 8 0,-6-1 0,0-35 0,-17-46 0,-3-2 0,-1-4 0,1 3 0,0 1 0,-1-4 0,3 6 0,9 3 0,-4 12 0,4 26 0,-5 1 0</inkml:trace>
  <inkml:trace contextRef="#ctx0" brushRef="#br0" timeOffset="189565">27276 13332 24575,'10'-13'0,"-4"0"0,-1-8 0,-10 10 0,-1 11 0,-6 16 0,6 18 0,9 1 0,4-5 0,12-8 0,-3-21 0,25-10 0,8-22 0,-20 10 0,-2-2 0,10-19 0,-18 8 0,-19 18 0,5 15 0,31 34 0,-8 10-394,-1-11 0,-1 2 394,8 17 0,-7 4 0,-4-19 0,-13-3 0,-8-23 0,-42-42 0,19-3 0,1-5 0,-8-7 0,2-2 0,8-4 0,7 4 0,8-9 0,14 25 0,7 18 788,3 15-788,-4 6 0,-7 11 0,-5 0 0,-5-2 0,-14 2 0,1-5 0,-8 5 0,11-11 0,5-1 0</inkml:trace>
  <inkml:trace contextRef="#ctx0" brushRef="#br0" timeOffset="189899">27692 13039 24575,'17'20'0,"-8"-4"0,15 3 0,-11 6 0,7 6 0,-11-3 0,4-44 0,-13-45 0,-1 21 0,2-1-869,3-6 1,2 3 868,5-12 0,10 22 0,-10 16 0,-2 13 0</inkml:trace>
  <inkml:trace contextRef="#ctx0" brushRef="#br0" timeOffset="190398">28006 12889 8191,'22'-24'0,"-11"2"5063,3 6-5063,-19 7 2818,-16 24-2818,9-2 1719,3 22-1719,9-5 6784,0 5-6784,14-14 0,3-8 0,26-38 0,-8-1 0,3-22 0,-21 7 0,6-17 0,-19 22 0,31 11 0,-19 28 0,20 18 0,-22-6 0,-17-9 0,-19-1 0,-18-5 0,-1 0 0,18 0 0,5 0 0</inkml:trace>
  <inkml:trace contextRef="#ctx0" brushRef="#br0" timeOffset="191231">28469 12597 8191,'4'-26'0,"-3"3"5063,4 12-5063,-5 0 2818,-5 0-2818,-1 19 1719,0 9-1719,8 10 6784,8 5-6784,8-16 0,3-4 0,-9-7 0,-2-5 0</inkml:trace>
  <inkml:trace contextRef="#ctx0" brushRef="#br0" timeOffset="191715">28604 12511 10316,'0'19'0,"9"-4"5067,6 13-5067,2-19 2479,3-14-2479,-7-14 1437,8-8-1437,-2 12 5276,2 10-5276,-4 15 0,-6-8 0,6 12 0,-5-13 0,4 4 0,-4-14 0,-6 1 0,0-7 0,-6-17 0,2-7 0,-4-7 0,-17-13 0,-3-2-656,11 1 0,-3 3 656,-10 9 0,-1 10 0,4 12 0,15 30 0,1 56 0,22 4-2117,-8-19 1,-1 5 0,2-4 2116,6-7 0,0-2 0,0 9 0,-1-5 0,-1-13 0,-6-16 0,-4-3 0</inkml:trace>
  <inkml:trace contextRef="#ctx0" brushRef="#br0" timeOffset="191883">28769 12393 24575,'5'-11'0,"2"-8"0,10 8 0,2-5 0,-6 5 0,-4 6 0</inkml:trace>
  <inkml:trace contextRef="#ctx0" brushRef="#br0" timeOffset="192483">29005 12289 24575,'19'-28'0,"-6"8"0,1-9 0,-18 18 0,-8 6 0,-4 5 0,6 5 0,-4 12 0,12 5 0,6 1 0,37 7 0,-1-21 0,18 6 0,-12-30 0,-14 3 0,1-3 0,0-10 0,-2-3 0,-2-1 0,-3 0 0,4-14 0,-46 20 0,6 29 0,-18 11 0,22 4 0,10-9 0,7-14 0,13-23 0,-1-33 0,-14 27 0,-3-3-815,-8-14 0,-5-3 815,1 5 0,-4-2 0,-5 1 0,-4-3 0,2 5 0,6 4 0,-2 8 0,-18 8 0,27 75 0,2 6 0,4 5 0,5-14 0,3-1 0,1 14 0,3-3 0,4-17 0,0-3 0,-5-3 0,-2-5 0,2-8 0</inkml:trace>
  <inkml:trace contextRef="#ctx0" brushRef="#br0" timeOffset="193815">28330 14182 24575,'12'51'0,"8"-13"0,7-1 0,-8-17 0,-1-14 0,-11-2 0,3-4 0,-5 0 0</inkml:trace>
  <inkml:trace contextRef="#ctx0" brushRef="#br0" timeOffset="193999">28240 13917 24575,'1'11'0,"-7"-13"0,18 20 0</inkml:trace>
  <inkml:trace contextRef="#ctx0" brushRef="#br0" timeOffset="194233">28559 14391 24575,'10'-34'0,"0"1"0,7-1 0,2 1 0,16-15 0,4 15 0,0 39 0,-7 3 0,-5 6 0,-3-9 0,-18-6 0,-2 0 0</inkml:trace>
  <inkml:trace contextRef="#ctx0" brushRef="#br0" timeOffset="194732">29162 13135 24575,'6'11'0,"20"25"0,-10-9 0,3 3 0,9 9 0,2 2 0,-3-3 0,-2-1 0,1 0 0,-3-3 0,-5 1 0,1-2 0,-27-22 0,11-7 0,-12-4 0</inkml:trace>
  <inkml:trace contextRef="#ctx0" brushRef="#br0" timeOffset="195182">29138 13374 24575,'20'-11'0,"0"-10"0,9-12 0,-5-7 0,-10 0 0,3 2 0,-14-10 0,5 50 0,2 2 0,3 60 0,-2-31 0,2 0 0,3 9 0,0-1 0,6 11 0,7-2 0,-16-39 0,38-49 0,-14 8 0,-6 1 0,2 3 0,12 12 0,-13 15 0,6 13 0,-18 3 0,9-9 0,-21 1 0,1-9 0</inkml:trace>
  <inkml:trace contextRef="#ctx0" brushRef="#br0" timeOffset="195466">29794 13281 24575,'16'-21'0,"2"-10"0,-22 17 0,-11-10 0,1 18 0,-10-1 0,18 24 0,-5 6 0,9 17 0,18-4 0,16-6 0,5-15 0,10-13 0,-23-17 0,-3 5 0,-10-4 0</inkml:trace>
  <inkml:trace contextRef="#ctx0" brushRef="#br0" timeOffset="196349">30397 12215 8191,'-15'-5'0,"-2"4"5063,1-4-5063,5 19 2818,15 16-2818,13 4 0,5 4 0,-3-2 0,3 2 350,8 8 1,7 5 0,-1-2-351,-6-8 0,0-3 0,-1 2 0,4 3 0,-1 2 0,-2-4 3227,1 4 0,-6-6-3227,-4-2 0,-38-22 0,13-10 0,-13-5 0</inkml:trace>
  <inkml:trace contextRef="#ctx0" brushRef="#br0" timeOffset="196634">30517 12835 24575,'39'-41'0,"-1"2"0,-9 11 0,7-5 0,-4 2 0,0-1 0,-3-1 0,4-9 0,-4 2 0,-2 2 0,-14 18 0,-7 25 0,7 8 0,-1 9 0,16 1 0,-5-10 0,-4-4 0,-10-9 0</inkml:trace>
  <inkml:trace contextRef="#ctx0" brushRef="#br0" timeOffset="196815">30945 12251 24575,'5'14'0,"-7"-11"0,12 11 0</inkml:trace>
  <inkml:trace contextRef="#ctx0" brushRef="#br0" timeOffset="197515">31089 12408 24575,'13'-26'0,"-5"0"0,18 0 0,-10-1 0,11 9 0,-6 4 0,-5 14 0,1 0 0,-2 0 0,0 0 0,2-5 0,0-1 0,-1-9 0,-9 3 0,-18 1 0,-3 7 0,-15 4 0,13 13 0,5 0 0,11 8 0,11-11 0,0-5 0,4-5 0,0 0 0,-3 0 0,3 5 0,0-4 0,16-5 0,-7-5 0,10-8 0,-10-3 0,-5-16 0,-5 1 0,-4-6 0,-11-2 0,-6-3 0,-1-3-1859,-3-12 1,-2-3 0,-2 1 1858,-1 7 0,-2 0 0,-1 4 0,0 4 0,-1 1 0,3 9 0,-8-7 0,11 23 0,8 38 0,1 33 0,4-16 0,2 4-696,7 17 0,2 1 696,0-8 0,2-1 0,13 13 0,4-1 2444,0-9 0,2-3-2444,-2-4 0,0-4 0,10 5 0,-22-30 0</inkml:trace>
  <inkml:trace contextRef="#ctx0" brushRef="#br0" timeOffset="198532">29532 14759 24575,'-11'-6'0,"-5"1"0,4 5 0,-5 9 0,-4 18 0,5 7 0,-1 13 0,31-9 0,21 5 0,1-27 0,5-2 0,-1 5 0,-1 1 0,-2-7 0,-2 0 0,5 10 0,-45 0 0,-21-3 0,-15-1 0,10-5 0,2-8 0,22-10 0,-2-15 0,9 10 0,0-8 0</inkml:trace>
  <inkml:trace contextRef="#ctx0" brushRef="#br0" timeOffset="199383">29799 14951 13324,'-5'-6'0,"3"10"4519,-2 4-4519,8 2 1953,2-5-1953,14-22 1078,10-7-1078,-3 3 3701,4-7-3701,-16 25 0,2-6 0,0 9 0,4-5 0,5-1 0,-2-9 0,3-1 0,-10-5 0,-1 5 0,-6 1 0,1 9 0,0 1 0,19 25 0,-6 3 0,12 18 0,-7 18 0,-11-6 0,-1 0 0,-16-30 0,-17-40 0,2-11 0,0-6 0,-7-12 0,1-4 0,7 5 0,1 1 0,-1 5 0,5 5 0,14-2 0,10 19 0,22-8 0,17 16 0,-5 7 0,-8 10 0,-28 11 0,-4-4 0,-9 2 0,-10 6 0,-10-2 0,-4-7 0,2-1 0,6-11 0,3 2 0,2-4 0,5 0 0</inkml:trace>
  <inkml:trace contextRef="#ctx0" brushRef="#br0" timeOffset="199635">30298 14182 24575,'24'17'0,"12"20"0,4 9 0,-14-7 0,-2 1 0,4 17 0,1 2 0,-18-30 0,-2-19 0</inkml:trace>
  <inkml:trace contextRef="#ctx0" brushRef="#br0" timeOffset="199932">30670 14347 8191,'17'-20'0,"-4"-7"5063,6-1-5063,-12-1 2818,-1 12-2818,-15 2 1719,-2 9-1719,-5 10 6784,-1 17-6784,11 10 0,0 17 0,15-20 0,8 4 0,30-34 0,-8-4 0,-1-5 0,-21 3 0</inkml:trace>
  <inkml:trace contextRef="#ctx0" brushRef="#br0" timeOffset="203832">15374 3409 8191,'0'19'0,"0"-8"2531,0 19 1,0 9-2532,0 2 0,0 3 0,0 16 0,0 4 1160,1-3 0,-2 0-1160,-1-16 0,-1 0 0,-1-2 0,-2 11 0,-1-3 894,-2-1 0,0-4-894,2-11 0,2-4 6571,-1 2-6571,15-22 0,2-6 0,43-5 0,-11 0 0,7 0 0,0-4 0,6-1 0,3 1-1536,-6 3 1,3 1-1,1 0 1,-2-2 1535,-4-3 0,-1-3 0,0 1 0,-1 2 0,18 2 0,-2 4 0,-3-3-324,-16-2 1,-2-1 0,2 1 323,1 3 0,3 2 0,1 0 0,1-2 0,1-1 0,0-1 0,2-1 0,2 0-392,-1 1 0,2 0 0,2 1 0,-1-2 0,-1 0 392,-3-1 0,-1-1 0,0 0 0,-1 0 0,-2 1 0,16-1 0,-3 1 0,1 0 0,-13-1 0,1 0 0,-1 0 0,-4 0-185,18-1 0,-4 0 185,-14-1 0,0 0 0,-4 0 2575,3-1 0,-6 0-2575,1-1 1184,-27 1-1184,-5 7 3046,-9-12-3046,4-6 704,-5-11-704,-1-2 0,2-6 0,4-18 0,2-5 0,-3 17 0,0-1 0,1-1 0,3-5 0,1-2 0,-1 4 0,-2-5 0,0 6 0,4-12 0,-10 24 0,0 20 0,-5 1 0,-1 5 0,-9 0 0,-6 10 0,-34-5 0,3 5 0,-10 2-1973,6-1 1,-4 0 0,-1 0 1972,1 0 0,-1 0 0,-1 0 0,12 0 0,-2 0 0,1 0 0,2 0-508,-3-1 0,3 1 1,-5 1 507,-5 1 0,-4 1 0,-2 1 0,0 0 0,12-1 0,1 1 0,0-1 0,-2 0 0,-2 1 0,2-2 0,-3 1 0,0 0 0,-2-1 0,1 1 0,-1 0 0,-5 1 0,-2 1 0,0 0 0,1 0 0,1-1 0,5-1-740,-7-1 1,3-2 0,3 0 0,-2 1 739,-2 2 0,-2 1 0,3 0 0,8-2 0,-8-2 0,9 0-122,13 4 1,3 0 121,-24-2 3998,30 7-3998,21-4 404,0 1 0,5 0 0,2-2 0</inkml:trace>
  <inkml:trace contextRef="#ctx0" brushRef="#br0" timeOffset="217166">17630 192 24575,'0'-11'0,"-5"5"0,4 15 0,2 8 0,1 10 0,4-2 0,-6 3 0,0 20 0,0-12 0,0 3 0,0 9 0,0 0 0,0-4 0,0-1 0,0 2 0,0 0 0,0-4 0,0 1 0,0 5 0,0 2 0,0 3 0,0 0 0,0-3 0,0-4 0,0-10 0,0-2 0,0 14 0,0-11 0,8 12 0,-6 11 0,7 0 0,-9-3 0,0-18 0,0 17 0,0-3 0,0-15 0,0 0 0,0 24 0,0-2 0,0-14 0,0-14 0,0-5 0,0-5 0,0 0 0,0-5 0,0-1 0,5-9 0,1-1 0,17-5 0,-5 0 0,35 0 0,-21 1 0,3-2 0,12-4 0,2 0 0,8 4 0,-2 0 0,-11-5 0,-1 2-484,2 4 0,-1 0 484,22-11 0,-15 10 0,4-1 0,9-9 0,2-1 0,-14 10 0,2 3 0,0-2 0,-3-6 0,-1-2 0,-2 3 0,9 4 0,-3 1 0,-4-3 0,-2-2 0,-14 2 0,1 0 0,14 3 0,2 0 0,-4-8 0,2-1 0,15 9 0,0 0 0,-15-10 0,1 1 0,-4 8 0,4 3 0,1-3-453,-3-5 1,0-2 0,4 2 452,0 5 0,4 2 0,1 1 0,-3-3-1032,8-6 1,-1-1 0,0 1 1031,4 6 0,1 2 0,-5-1 0,4-5 0,-2-1 0,-9 3 0,3-1 0,0 2-353,-1 2 1,0 0 0,2 0 352,-5-1 0,3-1 0,0-1 0,-4 1 0,1-1 0,-3 0 0,2 0 0,14 4 0,3 0 0,-7-3 0,-9-8 0,-3-1 0,-4 10 0,1 2 0,1-1-249,18-4 0,0-1 249,-8 0 0,3 2 0,-8 2 0,3 2 0,-4-1 0,-1-4 0,-3 0 0,2 5 0,-4 0 0,2 0 1009,15 0-1009,-3-8 2982,0 5-2982,-12-10 2254,-17 12-2254,-15-4 729,6-4-729,-5 2 0,2-17 0,1 9 0,-11-5 0,5 8 0,-13-21 0,4-4 0,-5-2 0,0-5 0,0 5 0,0-2 0,0-18 0,0 0-530,0 17 0,0 3 530,-5-6 0,0 1 0,2-20 0,-7 20 0,0-3 0,9-1 0,0-1 0,-9 1 0,0 1-321,8 5 0,1 3 321,-9-17 0,5 16 0,0-1 0,5 6 0,-2-1 512,-7-7 0,-1 1-512,3-12 0,-2 14 0,-1 19 678,9 1-678,-9 8 0,4-3 0,-14 9 0,-2 1 0,-22 5 0,7-8 0,-28 6 0,14-7 0,14 8 0,-1 2 0,-22-1 0,-5 0 0,17 0 0,14 0 0,-3 0 0,-1 0 0,-1 0 0,-12 0 0,-3 0 0,-2 0 0,0 0 0,3 0 0,2 0 0,12 0 0,1 0 0,-10 0 0,0 0 0,5 0 0,-1 0 0,-13 0 0,0 0 0,8 0 0,3 0-403,4 1 0,3-2 403,-25-10 0,6 9 0,-6-9-25,24 10 0,-1 2 25,6-1 0,-1 0 0,-11 0 0,1 0 0,-13 0 0,23 0 0,-1 0 0,4-1 0,-1 2 0,-9 3 0,-1 0 0,-3-3 0,0 0 0,7 4 0,3-1 0,-29-4 0,20 8-5963,-9-6 5963,12 7 35,-12-9-35,20 5 0,-1 0 0,-28-3 0,23 3 0,-1 0 0,-23-5 0,9 0 0,0 0 0,8 0 0,13 1 0,-1-2 0,1-3 0,0 0 0,0 2 0,1 1 0,-3-3 0,3 0 0,-15 4 0,10 0 0,-2 0 0,5 0 0,0 0 0,-17-1 0,-2 2 0,6 4 0,2 0 0,7-4 0,0 0 3392,-4 4 0,0 0-3392,-15-5 0,21 4 0,-1 1 0,1-4 0,-1 0 0,-2 3 0,-2 0 0,-8 1 0,-2-1 0,0-3 0,0 0 0,0 3 0,0 0 0,7 1 0,0-1 0,3-3 0,2 0 0,-21 8 0,25-9 0,2 0 0,-3 0 0,-1 0 0,13 6 0,10-5 0,-4 10 0,13 4 0,-2-7 0,9 6 0</inkml:trace>
  <inkml:trace contextRef="#ctx0" brushRef="#br0" timeOffset="328027">28055 4269 24575,'0'-11'0,"0"0"0,0 1 0,0-1 0,-5 5 0,-6-4 0,-15 9 0,3-4 0,-14 5 0,6 0 0,-2-1 0,-5 2 0,0 3 0,-3 2 0,-22 0 0,-2 1 0,6 5 0,2-1-599,4-5 0,3 1 599,8 6 0,3-1 0,-9 0 0,-11 18 0,16-6 0,-13 11 0,23-9 0,8 0 0,-1-2 1198,8 14-1198,1-11 0,-1 3 0,5 6 0,1 1 0,3-1 0,1-2 0,0 32 0,8-11 0,-1-15 0,2 1 0,5 2 0,3 1 0,-4 9 0,2-2-314,0-11 1,3-2 313,2-4 0,-1-2 0,-7 14 0,14-15 0,2 1 0,-8 2 0,-1 0 0,13 11 0,2 0 0,-6-5 0,-1-1 0,-2-3 0,0-2 0,15 22 0,-3-17 0,9 3 0,3-8 0,-5-6 627,1-6-627,-6-14 0,20 14 0,-1-13 0,-15 2 0,0 1 0,25-4 0,-3 0 0,-11-8 0,-8 0 0,1 0 0,-6 0 0,4 0 0,2 0 0,2 0 0,15 1 0,0-2-268,-16-3 0,-1 0 268,-2 3 0,-3 0 0,4-8 0,25 1 0,-29 2 0,1-1 0,7-1 0,3-3 0,13-9 0,1-1 0,-11 6 0,-1 0 0,8-9 0,-3 1 0,-15 11 0,-4-1 0,-4-8 0,-5 1 0,6-2 0,-3-14 536,-13 15-536,10-24 0,-4 2 0,8-14 0,-11 18 0,-2-1 0,-3 1 0,0-1 0,0 0 0,-2 0 0,-5 3 0,0 3 0,3-4 0,-6-25 0,3 25 0,-1-1 0,-8-10 0,-2 1-326,5 9 0,-1 1 326,-7 1 0,-1 3 0,-1-6 0,-3 9 0,-2-2 0,0-4 0,0-1 0,-3-2 0,-1-1 0,-2 0 0,0 2 0,-12-13 0,-8 12 0,7 15 0,7 8 0,-2 0 0,-30-13 0,21 11 0,-1 1 0,-21-2 0,30 3 0,1 4 0,-9 9 0,4-8 0,-4-1 0,4 11 0,-1 2 0,-11-10 0,-1 1 0,9 8 0,2 0 0,-21-8 652,19 9-652,2 9 0,-18 3 0,27-1 0,-13-1 0</inkml:trace>
  <inkml:trace contextRef="#ctx0" brushRef="#br0" timeOffset="353288">28062 4921 24575,'-6'4'0,"-5"24"0,10 17 0,-5 7 0,6 3 0,0-9 0,0 11 0,0-5 0,0-4 0,4-23 0,7-20 0,-4-2 0,2-9 0</inkml:trace>
  <inkml:trace contextRef="#ctx0" brushRef="#br0" timeOffset="353822">28264 5088 24575,'5'-6'0,"-4"-4"0,13 9 0,-7-4 0,13 5 0,1 6 0,5 17 0,-8-6 0,0 15 0,-17-15 0,4 4 0,-5-5 0,9 0 0,6 2 0,6-10 0,7 18 0,-11-18 0,-3 10 0,-29 3 0,1-12 0,-21 18 0,5-23 0,-5 14 0,-5-10 0,8 4 0,11-4 0,11-4 0</inkml:trace>
  <inkml:trace contextRef="#ctx0" brushRef="#br0" timeOffset="354754">28190 6585 8191,'-29'24'0,"11"6"5063,-1 5-5063,19-7 2818,18 0-2818,-3-2 1719,10 1-1719,-18 3 6784,0 0-6784,-7-12 0,0 6 0,0-13 0,0 4 0,-5-3 0,-1-2 0,-9-5 0,3-10 0,1-5 0,6 3 0,5-2 0</inkml:trace>
  <inkml:trace contextRef="#ctx0" brushRef="#br0" timeOffset="354989">28215 6670 24575,'37'-15'0,"0"-1"0,5 0 0,0 1 0,-9 5 0,-1 1 0,5-6 0,-3 2 0,-7 5 0,1-6 0,-31 9 0,-4 5 0,-5 0 0,2 0 0</inkml:trace>
  <inkml:trace contextRef="#ctx0" brushRef="#br0" timeOffset="356304">28134 8229 8191,'-6'-5'0,"1"13"5063,5 16-5063,0 16 1409,0 3 0,0 4-1409,0-6 0,0-1 0,0 8 0,0-2 1719,7 17-1719,-1-34 0,1-15 0,-2-14 0</inkml:trace>
  <inkml:trace contextRef="#ctx0" brushRef="#br0" timeOffset="356723">28404 8433 8191,'0'-11'0,"0"0"5063,0 0-5063,-9-4 2818,-11 3-2818,2 2 1719,-9 11-1719,3 9 6784,-9 20-6784,3-5 0,8 4 0,13-12 0,23-11 0,8-7 0,15-1 0,-14 13 0,10 18 0,-29 12 0,11 5 0,-7 1 0,-5-10 0,10-7 0,-12-7 0,4-21 0,-5 7 0</inkml:trace>
  <inkml:trace contextRef="#ctx0" brushRef="#br0" timeOffset="358088">27991 9935 8191,'0'19'0,"0"24"2170,0-8 0,0 2-2170,0-2 0,0 1 1451,0 6 0,0-2-1451,0 1 0,0-8 451,0-13 1,0-13 0,0 2-1</inkml:trace>
  <inkml:trace contextRef="#ctx0" brushRef="#br0" timeOffset="358509">28179 10034 24575,'-11'5'0,"5"10"0,1 27 0,5-3 0,0-3 0,0 0 0,6 4 0,1 6 0,5-29 0,3-8 0,9-27 0,7-4 0,-4 0 0,-8 9 0,-14 24 0,3 30 0,3 10 0,8 7 0,-8-16 0,-2-21 0,-9-15 0,0-1 0</inkml:trace>
  <inkml:trace contextRef="#ctx0" brushRef="#br0" timeOffset="370287">28864 10884 11150,'-5'-6'0,"-1"1"4965,-5 5-4965,-9 0 2336,7 4-2336,-11-2 1334,8 9-1334,-18 3 4790,-4 15-4790,-4-5 0,8 6 0,14-17 0,8 2 0,1 5 0,-21 13 0,14 5 0,-22 12 0,30-17 0,-2 0 0,12-5 0,0 20 0,0 11 0,7-19 0,1 0 0,-5 20 0,25-6 0,-19-25 0,18 4 0,-7-5 0,4 3 0,0-6 0,-7-8 0,6 2 0,-1-7 0,6 3 0,7-9 0,-7 5 0,1-10 0,-8 6 0,9-7 0,1-7 0,26-3 0,-1-13 0,-6 11 0,3-16 0,-9 10 0,-2-11 0,-1 4 0,-12 5 0,-11 3 0,7-1 0,-7-3 0,4-1 0,-5 1 0,3 2 0,-13 4 0,6 2 0,-11-2 0,2-6 0,-4-2 0,0-3 0,0 9 0,0-3 0,0 4 0,-4-5 0,-2-1 0,-5 1 0,5 4 0,-4 1 0,9 5 0,-13-6 0,2-1 0,-8-7 0,-1 1 0,1 4 0,8 3 0,-6 9 0,7-6 0,-7 3 0,-7-7 0,11 3 0,-6 7 0,9-1 0,-5 3 0,0 0 0,-7-8 0,-8 5 0,11-1 0,-6-6 0,11 14 0,-8-13 0,-8 7 0,-6 1 0,5-6 0,3 12 0,8-5 0,0 6 0,5-5 0,-4 4 0,3-4 0,-4 5 0,-11 15 0,13-12 0,-2 12 0,16-15 0</inkml:trace>
  <inkml:trace contextRef="#ctx0" brushRef="#br0" timeOffset="371303">29605 10822 8191,'-6'28'0,"3"4"0,1 5 2531,2 3 1,0 3-2532,0 3 0,0 3 0,0-5 0,0-5 0,0-2 1409,0 6 0,0-5-1409,0-19 1719,15-39-1719,9-25 6784,5 5-6784,4 9 0,-13 19 0,10 10 0,-5 10 0,2 14 0,-10 6 0,-10 1 0,-20-4 0,-13 0 0,-23-3 0,2-8 0,11-8 0,7-6 0,17-9 0,1-8 0,6 4 0,5-1 0</inkml:trace>
  <inkml:trace contextRef="#ctx0" brushRef="#br0" timeOffset="371538">29847 10801 24575,'9'46'0,"-3"-10"0,0 3 0,-1-3 0,1 1 0,3 13 0,0-2 0,-1-1 0,7-5 0,-3-27 0,-6-10 0,-1-5 0</inkml:trace>
  <inkml:trace contextRef="#ctx0" brushRef="#br0" timeOffset="372137">30004 11123 24575,'5'10'0,"1"-4"0,0 4 0,3-9 0,10-9 0,12-14 0,-2-5 0,-1-8 0,-21 27 0,-2 0 0,4 20 0,-7 0 0,21 0 0,-10-6 0,19-11 0,-14-7 0,11-12 0,-21-7 0,5 9 0,-18 7 0,4 16 0,-4 14 0,5-3 0,0 3 0,0-4 0,0 4 0,6 2 0,0-6 0,11-1 0,0-10 0,20 0 0,-7-5 0,4 3 0,-19-2 0,-10 4 0</inkml:trace>
  <inkml:trace contextRef="#ctx0" brushRef="#br0" timeOffset="395321">30265 8382 24575,'-6'5'0,"-8"-4"0,4 21 0,-7-13 0,3 14 0,-5-4 0,-2 2 0,-8 8 0,-7 6 0,-4 5 0,-3 4-486,2-2 1,-2 5-1,-2-2 486,-3 1 0,-2-1 0,3-1 0,9-5 0,2-1 0,-2 0 0,-4 1 0,-2 0 0,4-3-41,2 2 1,2-2 40,-2 3 0,1-3 0,-10 5 0,27-13 0,2-21 0,15 7 0,-11-13 0,8-6 1451,0-6-1451,-5-10 0,10 9 0,-5 3 0</inkml:trace>
  <inkml:trace contextRef="#ctx0" brushRef="#br0" timeOffset="395687">29254 9171 24575,'0'16'0,"0"8"0,0 8 0,0 6 0,-5 9 0,-1 3-1216,0-4 1,-1 2 0,1-2 1215,-2 1 0,1-4 0,-3-1 0,3-7 1137,7-14-1137,26-10 596,7-16-596,19-14 0,-9-1 0,-4-2 0,0-8 0,18 4 0,-49 17 0,-3 9 0</inkml:trace>
  <inkml:trace contextRef="#ctx0" brushRef="#br0" timeOffset="408921">13468 9023 24575,'-16'0'0,"1"0"0,4 0 0,0 0 0,0 0 0,-9 5 0,2 1 0,-7 0 0,-9 17 0,-15-1 0,21-4 0,0 2 0,-2-4 0,1 0 0,-15 15 0,10-3 0,5 1 0,4-4 0,-3 12 0,2 0 0,10-6 0,1 2 0,-10 15 0,9-10 0,0 2 0,-5 20 0,12-21 0,1 2 0,-2 5 0,2 0 0,6-11 0,1 1 0,-8 12 0,0 2 0,7-7 0,2-1 0,-5 2 0,1 0 0,3 3 0,2-2 0,8 15 0,-9-20 0,2 0 0,6-6 0,1 1 0,-4 11 0,0 2 0,8 7 0,1 0 0,-1-7 0,2-3-368,4 0 1,2-3 367,7 17 0,0-26 0,3 15 0,-1-4 0,-12-14 0,-1 1 0,12 19 0,-10-12 0,-1-1 0,6-5 0,4 4 0,-1 1 0,2 3 0,-3-5 0,3 2 0,-1-3 0,8 10 0,-3-5 0,-10-12 0,0-2 0,17 15 0,-19-25 0,16 18 0,-11-12 0,3-1 0,2 1 0,2 1-47,3 3 1,1-2 46,-6-5 0,2-1-52,11 11 1,3 1 51,4-3 0,3 0 0,-11-4 0,2 0 0,0 0-633,-1-4 0,1-1 1,-4 0 632,5 3 0,-2 1 0,-3-2 0,-3 0 0,-8-2 0,-1 1-247,15 7 0,3 0 247,7 3 0,4 1 0,-6-3 0,1 2 0,0-1-483,-10-6 0,-1-2 0,0 1 483,3 2 0,1 0 0,-3-2 0,3-3 0,0-1-77,15 6 0,2-1 77,-5-7 0,1-1 0,1 1 0,1-3 0,-1-5 0,-4-2 0,-15-4 0,-2 0 0,4 0 0,-2 0 0,24 0 0,-9 0 836,-17 0 1,2 0-837,6-4 0,1-2 0,13 0 0,0-1 0,-12 2 0,-1-2 0,9-3 0,-1 0 0,-12 2 0,-1-1 0,12-5 0,2-1 0,-1-1 0,0-2 0,-1 2 0,-3-1 248,-9 0 0,0 0-248,8 0 0,-1 0 0,-13 1 0,0-1 0,14-2 0,-2 1 0,-15 4 0,-3 0 0,1-1 0,-1 0 0,7-4 2450,17-9-2450,5-1 0,-23 10 0,2-1 153,-1 1 1,1 0-154,-1-1 0,0 1 0,22-10 0,-24 10 0,0 1 0,23-12 0,-21 11 0,1 0 0,20-11 0,-4 2 0,-17 9 0,-9 3 0,1-2 0,22-11 0,-18 8 0,1 0 0,-1 4 0,-1-1 0,1-5 0,-1-1 0,22-13 0,-27 16 0,-2-1 0,10-6 0,12-13 0,-9 3-214,-16 13 0,-2-1 214,11-11 0,11-12 0,2 4 0,-15 11 0,2-4 0,-1 1 0,0-1 0,-4 1 0,-2-1-391,0 2 1,-1 1 390,9-16 0,-9 16 0,1 0 0,12-14 0,-14 20 0,0 0 0,-1-2 0,-2 2 0,7-10-103,-9 10 1,-2 0 102,3-10 203,-5 9 0,1-3-203,1-1 0,0-1 0,4-11 0,1-3 0,-4 2 0,-1 0 0,2-5 0,0 2-323,-6 14 0,-2 0 323,-1-4 0,-1 1 0,0-9 381,-7 8 1,-2-1-382,1-22 0,0 2 211,0 28-211,0 18 0,-6-10 0,-1-7 680,-14-13-680,7 7 0,-18-5 0,17 16 0,-17-6 0,14 15 0,-19-16 0,8 13 0,-5-7 0,8 9 0,2-1 0,-14-15 0,-7 1 0,9 10 0,-2 0 0,-2 6 0,-2 2 0,-3-3 0,0 1 0,9 8 0,1 1 0,-7-5 0,1-2 0,9 3 0,-1-1 0,-17 0 0,-1-3 0,14-4 0,0 1-313,-4 13 0,1 1 313,-16-24 0,0 26 0,0-21 0,-9 14 0,31 1 0,0 0 0,-3 0 0,-2 0 0,-4 0 0,1 1 0,8 4 0,-1 0 0,-17-5 0,-2 1 0,10 8 0,-1 0 0,-14-9 0,-2 0 0,8 8 0,2 1 0,8-4 0,1 0 0,-7 4 0,0 2 0,6-1 0,-2 0 0,-13 0 0,-3 0 0,-1 5 0,2 1 0,11-5 0,1 1 0,-10 3 0,2 1 0,13-6 0,-1 0 0,-15 0 0,-2 0 0,-4 0 0,0 0-389,11 0 0,1 0 389,3 1 0,2-2 0,12-5 0,0 1 0,-8 3 0,-3 1 0,0-5 0,-3 1 0,-12 5 0,-3 0 0,1-5 0,-2-1 0,10 5 0,-3 1 0,2-2-366,4-1 0,2-1 1,-1 0 365,-6 3 0,0 1 0,2 1 0,-11 4 0,4 0 0,11-4 0,1 1 0,5 3 0,2 0 0,7-5 0,0 0-8,-17 5 0,-7 1 8,6-5 0,-5-1 0,2 2 0,10 5 0,1 2 0,-3-2-73,-1-5 0,-4-2 1,-1-1-1,4 3 73,0 6 0,2 1 0,2-2 0,2-5 0,0-3 0,1 3 0,-22 10 0,4-1 0,22-9 0,0-1-145,-20 9 0,-2 2 145,3-5 0,1-1 0,-3 1 0,3 0 0,12-2 0,5 0 0,-6 4 1061,-15 1-1061,3 10 8,21-8 1,-1 1-9,-22 5 0,28-10 0,0 1 0,-10 12 1684,-14-11-1684,14 12 0,-5-14 0,21 3 336,4-6-336,18 18 0,1-14 0,5 8 0</inkml:trace>
  <inkml:trace contextRef="#ctx0" brushRef="#br0" timeOffset="412655">28825 11047 24575,'0'0'0</inkml:trace>
  <inkml:trace contextRef="#ctx0" brushRef="#br0" timeOffset="467718">12039 11895 14854,'-2'3'0,"1"0"0</inkml:trace>
  <inkml:trace contextRef="#ctx0" brushRef="#br0" timeOffset="862781">18868 11321 24575,'38'2'0,"0"0"0,20 7 0,8 6 0,-19-4 0,4 1 0,2 3 0,1 0-978,-4 0 1,2 0 0,1 2-1,0 0 1,0 1 977,3 1 0,0 1 0,0 0 0,-1 0 0,1-1 0,-4 0 0,1-1 0,-2 0 0,1 0 0,-2-1-72,7 3 0,-2-1 1,0 0-1,0-1 72,-3-2 0,0-1 0,-1 0 0,1-1 0,0-1 0,0 0 0,1-2 0,0 1 0,3-2 0,1 0 0,0-1 0,1 0-178,4-2 0,1-1 0,0-1 0,1 0 178,-11-2 0,1 0 0,-1 0 0,1-1 0,0-1 0,1-1 0,1-1 0,0 0 0,-1-2 0,1 0 0,-2-1 0,0 0 0,0-2 0,-1 0 0,0-1 0,12-4 0,-1-2 0,0-1 0,-1-1 0,-1-3 0,-1-2 0,0-1 0,-2 0 0,-3-1 0,-1 0 0,-1 0 0,-1-1-144,-2 1 0,-1-1 1,-1 1-1,-1-1 144,10-3 0,-3 0 0,-1 1 0,-7 3 0,-1 1 0,-1 1 0,17-8 0,-3 2 1023,-8 3 1,-2 0-1024,-7 3 0,-1 1 687,-6 2 0,-2 0-687,24-11 2233,-2 2-2233,6-1 403,-25 12 1,1-2-404,2 0 0,0-1 0,2-1 0,-1 0 0,-2 0 0,-1 0 0,-6 2 0,-1 1 0,18-14 0,-16 9 0,-12 8 0,-9 5 0,-10 4 0,-17 2 0,-20 1 0,-14 1 0,-3 0 0,11 0 0,15 0 0,15 0 0,12 0 0,17 0 0,17 0 0,12 0 0,6 0 0,-8 0 0,-11 0 0,-10 0 0,-9 0 0,-7 1 0,-3 3 0,-4 4 0,0 7 0,0 7 0,0 6 0,0 4 0,0 1 0,0-3 0,-1-4 0,-2-5 0,-3-5 0,-2-1 0,0-2 0,-8 0 0,1-3 0,1-3 0,4-3 0</inkml:trace>
  <inkml:trace contextRef="#ctx0" brushRef="#br0" timeOffset="1.2004E6">25298 13624 24575,'0'0'0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4:16:56.835"/>
    </inkml:context>
    <inkml:brush xml:id="br0">
      <inkml:brushProperty name="width" value="0.05292" units="cm"/>
      <inkml:brushProperty name="height" value="0.05292" units="cm"/>
      <inkml:brushProperty name="color" value="#FF0000"/>
    </inkml:brush>
  </inkml:definitions>
  <inkml:trace contextRef="#ctx0" brushRef="#br0">2658 2834 24575,'45'0'0,"-5"0"0,6 0 0,-2 0 0,4 0 0,3 0-1004,10 0 1,4 0 0,0 0 1003,-10 0 0,1 0 0,1 0 0,1 0-407,2 0 0,1 0 0,1 0 0,0 0 407,3 0 0,-1 0 0,1 0 0,0 0 0,0 0 0,0 0 0,1 0 0,1 0-233,-10 0 0,2 0 0,0 0 0,0 0 0,-1 0 233,-1 0 0,-1-1 0,0 0 0,-1 1 0,-2-1-76,3 0 1,-1 0 0,-2 0 0,-2 0 75,2 0 0,-2-1 0,-6 1 594,-7-1 1,-3 1-595,3 1 0,3 0 0,1 0 0,5 0 0,3 0 88,12 0 1,5 0 0,3 0-89,-11 0 0,2 0 0,1 0 0,1 0-48,-6 0 1,1 0 0,1 0 0,1 0-1,0 0 48,2 0 0,0 0 0,1 0 0,0 0 0,0 0 0,2 0 0,0 0 0,1 0 0,0 0 0,0 0 0,-10 0 0,1 0 0,0 0 0,1 0 0,-1 0 0,-1 0 0,11 0 0,-1 1 0,0-1 0,-1 0 0,0-1 0,-4 0 0,0 0 0,0 0 0,-1-1 0,-2 0-207,9-1 1,-2-1-1,-1 0 1,-3 0 206,8-1 0,-2-1 0,-4-1-19,-12 1 1,-2-1-1,-3 0 19,12 0 0,-5 1 743,-12 2 0,-2 0-743,24-3 2727,-4 3-2727,0 0 739,-17 2 0,0 0-739,17-2 38,-25 1 1,-1 1-39,0-1 0,-7 0 0,-4 1 0,-3 0 0,-2 1 0,-3 1 0,0 0 0,1 0 0,1 0 0,5 0 0,4 0 0,1 0 0,-3 0 0,-4 0 0,-4 0 0,-6 0 0,-1 0 0,-2-2 0,4-2 0,0-1 0,0 6 0,-4-1 0,-6 6 0</inkml:trace>
  <inkml:trace contextRef="#ctx0" brushRef="#br0" timeOffset="4416">9660 5200 24575,'0'16'0,"2"14"0,9 20 0,-2-18 0,1 2 0,1 0 0,2-2 0,15 22 0,-5-18 0,2-19 0,15-13 0,-3-11 0,6-7 0,4-4 0,5-4 0,3-2-671,-3 2 0,2-2 1,2-1-1,2-2 671,-4 2 0,1-1 0,1-2 0,0 1 0,0-1 0,2 0 0,0 0 0,1-1 0,-1 1 0,-2 0 0,-5 3 0,0 0 0,-1 1 0,-1 0 0,-2 0-137,5-2 0,-2 0 0,-2 1 0,-2 1 137,-1 1 0,-3 2 0,-4 1 0,0 0 0,-6 2 0,7-1 0,-24 13 0,-10 4 0</inkml:trace>
  <inkml:trace contextRef="#ctx0" brushRef="#br0" timeOffset="6034">7639 6774 24575,'9'27'0,"7"9"0,6 5 0,4-2 0,-3-11 0,0-13 0,16-19 0,4-17 0,9-9 0,-10 4 0,4-3 0,3-2 0,0-2-640,0 1 0,2-1 0,1-2 0,1 0 0,0-1 640,-6 5 0,1-1 0,0-1 0,0 0 0,-1 1 0,1 0 0,5-4 0,1 0 0,0 0 0,-2 1 0,-2 1-197,2-1 1,-2 2 0,-2 1 0,-3 2 196,3-2 0,-2 2 0,-5 3 0,3-1 0,-7 5 0,-1 2 0,-24 15 0,-7 4 0</inkml:trace>
  <inkml:trace contextRef="#ctx0" brushRef="#br0" timeOffset="7399">9382 8980 24575,'7'15'0,"6"1"0,4 1 0,5-2 0,-2-2 0,1-5 0,7-3 0,20-12 0,-4-7 0,6-6 0,-3-1 0,3-3 0,2-2-385,-7 3 0,2-1 0,0-1 0,0 0 385,1-1 0,1-1 0,0 0 0,-2 0 0,9-5 0,-1 1 0,-4 2 0,10-5 0,-6 4 0,-17 8 0,-4 3 0,4-1 0,-24 14 0,-9 5 0</inkml:trace>
  <inkml:trace contextRef="#ctx0" brushRef="#br0" timeOffset="8648">7933 10492 24575,'1'10'0,"1"2"0,3-2 0,2-1 0,3-4 0,6-3 0,28-15 0,1-8 0,7-9 0,-4 2 0,4-5 0,2-2-506,-6 3 1,2-3 0,1 0 0,-1-1 505,1-1 0,0-1 0,-1 1 0,-2 1 0,-5 4 0,-1 1 0,-2 1 0,-1 1 0,2-2 0,-2 2 0,-3 3 0,-1 0 0,-4 4 0,4-1 0,-17 14 0,-7 5 0,-5 2 0,-2 1 0</inkml:trace>
  <inkml:trace contextRef="#ctx0" brushRef="#br0" timeOffset="10016">9395 12304 24575,'0'18'0,"4"6"0,4 8 0,1-4 0,1-11 0,0-8 0,17-12 0,10-13 0,9-10 0,4-4 0,5-7 0,4-2-550,-17 11 0,3-3 0,0-1 0,1 0 0,0-1 550,3-3 0,1-2 0,1 1 0,-2-1 0,-1 1 0,-3 2 0,-2 1 0,0 0 0,-2 0 0,-2 2-83,13-11 0,-3 2 1,-4 2 82,4-6 0,-6 5 0,-17 14 0,-5 3 0,3-1 0,-10 12 0,-7 7 0,-1 2 0</inkml:trace>
  <inkml:trace contextRef="#ctx0" brushRef="#br0" timeOffset="19621">14646 2890 24575,'35'0'0,"1"0"0,6 0 0,1-2 0,5 0 0,3-1-914,11-2 0,3-1 0,2 0 914,-11 0 0,1-1 0,0 0 0,-1 0 0,-1 0 0,0-1 0,-1 1 0,-1 0 0,13-2 0,-1 1 0,-2 1 68,-5 1 1,-2 1-1,-2 1-68,-7 2 0,-1 0 0,-1 0 301,16 0 1,-2 1-302,-7-1 0,-2 0 0,-4-1 0,1 0 0,-2-1 0,0-2 691,1 0 0,2-1-691,3-1 0,0-2 276,2 0 0,0-1-276,1 0 0,1 0 0,-3 1 0,-1 1 0,-6 2 0,-1 2 0,-7 1 0,-2 1 0,15 0 0,-16 3 0,-13 0 0,-6 0 0,3 0 0,-12 0 0,5 0 0</inkml:trace>
  <inkml:trace contextRef="#ctx0" brushRef="#br0" timeOffset="95263">17853 12349 24575,'0'0'0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4:20:32.750"/>
    </inkml:context>
    <inkml:brush xml:id="br0">
      <inkml:brushProperty name="width" value="0.05292" units="cm"/>
      <inkml:brushProperty name="height" value="0.05292" units="cm"/>
      <inkml:brushProperty name="color" value="#FF0000"/>
    </inkml:brush>
  </inkml:definitions>
  <inkml:trace contextRef="#ctx0" brushRef="#br0">3564 2878 24575,'11'0'0,"16"-8"0,7 6 0,11-7 0,1 9 0,3 0 0,-7 0 0,13 0 0,-7 0 0,-9 0 0,3 0 0,4 0 0,3 0 0,15 0 0,1 0-765,-11 0 1,-1 0 764,-3 0 0,-2 0 0,-12 0 0,0 0 0,4 0 0,3 0 0,10 0 0,4 0 0,-12 0 0,2-1 0,1 2-1388,6 2 1,3 2 0,-3-1 1387,10-3 0,-2 1 0,2 3 0,-5 1-50,-22 0 1,-1-1 49,16-4 0,2 1 0,2 9 0,3 0-266,-8-9 1,2-3 0,-2 2 265,8 5 0,-1-1 0,4-4 0,-2-2-72,-19 1 1,1 0 71,23 0 0,3 0 0,-24 0 0,0 0 0,2 0 0,10 0 0,2 0 0,1 0 0,-7 0 0,1 0 0,-1 0 0,-3 0 514,0 1 0,-2-1 0,0-1-514,8-2 0,2-2 0,-4 2 0,6 1 0,-2 1-287,0-5 1,1 0 286,-10 5 0,2 1 0,-3 1 0,4-1 0,-3 0 0,5 0 0,-2 0 0,15 0 950,-15 0 0,4 0-950,10 0 0,1 0-890,-3 0 0,0 0 890,5 0 0,-3 0 0,-19 1 0,-1-2 965,16-4 1,2-1-966,-17 5 0,0 1 0,3-2 0,10-4 0,3-3 0,0 1-560,-2 3 0,0 1 1,-3-2 559,-10-1 0,-3-3 0,-2 2 0,14 1 0,-8 0 0,-7-3 180,-5 4-180,-30 0 0,-30-5 0,-17 0 0,-2-4 0,-2 2 0,-1 2 0,2 2 0,12-1 0,-1 0 0</inkml:trace>
  <inkml:trace contextRef="#ctx0" brushRef="#br0" timeOffset="1998">2292 3424 24575,'0'-28'0,"0"-28"0,-2 12 0,4-5 0,12-13 0,9-3-2956,1 10 1,5-1 0,1 3 2955,-4 14 0,1 2 0,2 2 0,6-2 0,2 2 0,-3 6 1209,-3 9 0,-3 4-1209,21-7 1391,-20 7-1391,-6 8 0,-31-1 0,-8 1 5057,-12 2-5057,1 0 0,3 6 0,12 0 0,7 0 0,52-15 0,-8 3 0,5-1 0,7-1 0,-1-1 0,-4-4 0,-5 1 0,6 6 0,-32-5 0,-10 16 0,-16-4 0,-5 5 0,4 0 0,2 0 0</inkml:trace>
  <inkml:trace contextRef="#ctx0" brushRef="#br0" timeOffset="2450">3047 2483 8191,'0'15'0,"0"1"5063,0 5-5063,0-5 2818,-5 0-2818,4-1 1719,-10 10-1719,0 4 6784,-6 4-6784,1-11 0,5-5 0,6-2 0,5-3 0,0-2 0,0-5 0</inkml:trace>
  <inkml:trace contextRef="#ctx0" brushRef="#br0" timeOffset="41214">6136 9543 24575,'0'0'0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4:21:20.301"/>
    </inkml:context>
    <inkml:brush xml:id="br0">
      <inkml:brushProperty name="width" value="0.05292" units="cm"/>
      <inkml:brushProperty name="height" value="0.05292" units="cm"/>
      <inkml:brushProperty name="color" value="#FF0000"/>
    </inkml:brush>
  </inkml:definitions>
  <inkml:trace contextRef="#ctx0" brushRef="#br0">8722 3612 24575,'-9'5'0,"-6"9"0,-12 8 0,-6 8 0,-2 2 0,5-5 0,7-5 0,5-6 0,0 4 0,-4 4 0,-5 6 0,-2 2 0,1-4 0,3-2 0,1 2 0,-4 8 0,-8 14 0,16-20 0,0 1 0,0 0 0,0 1 0,-12 24 0,11-11 0,7-12 0,8-7 0,3-1 0,2 3 0,1 6 0,0 7 0,2 6 0,5 11 0,0-25 0,2 1 0,3 2 0,2 0 0,1 1 0,1-2 0,-1-2 0,1-2 0,11 23 0,-3-9 0,-1-7 0,4 0 0,9 7 0,-14-19 0,1 0 0,4 4 0,0 0 0,2 2 0,-1 0 0,0-3 0,-1 0 0,-1-1 0,-1-1 0,21 18 0,-2-11 0,-4-7 0,-2-7 0,-2-4 0,1-3 0,1-7 0,6-3 0,11-3 0,11 0 0,-27-1 0,0-1 0,3-3 0,-1-1 0,3-3 0,-1-1 0,1-3 0,-2-1 0,-2-2 0,-1 0 0,-4 1 0,-1 0 0,21-13 0,-10 5 0,-4 3 0,-2-2 0,2-3 0,1-6 0,3-8 0,-20 15 0,0-1 0,2-3 0,-2-1 0,2-3 0,-1 0 0,-1-2 0,-2 0 0,-3 1 0,-2 0 0,-3 2 0,-2-1 0,8-27 0,-6 3 0,-4 2 0,-3 4 0,-4 4 0,-3 3 0,-1 1 0,0 0 0,-1 1 0,-5 0 0,-6 0 0,-7 0 0,-8-7 0,-4-7 0,14 25 0,-1 0 0,1-1 0,-1 0 0,-18-24 0,3 8 0,2 8 0,3 8 0,2 6 0,0 4 0,-1 2 0,-2 1 0,-1 1 0,0 1 0,-1 3 0,1 3 0,1 2 0,4 1 0,3 2 0,3 1 0,1 1 0,1 1 0,-2 1 0,1 1 0,-1-1 0,0-1 0,-1-1 0,-1 0 0,0-1 0,0 1 0,-1 1 0,-1 1 0,-3 0 0,-3 1 0,-4 0 0,-1 0 0,-1 0 0,4 1 0,4 0 0,4 1 0,3 1 0,1 1 0,0 1 0,-3 0 0,-3-2 0,-5-2 0,-7-1 0,-2 0 0,-4 0 0,3 0 0,4 0 0,2 0 0,4 0 0,3 0 0,5 0 0,6 0 0,7-2 0,4-1 0,3-1 0,1 0 0,1 2 0</inkml:trace>
  <inkml:trace contextRef="#ctx0" brushRef="#br0" timeOffset="3032">10363 5327 24575,'-15'0'0,"-14"5"0,-19 14 0,17-3 0,-1 3 0,-4 5 0,1 2 0,1 3 0,2 1 0,2-2 0,2 0 0,5-3 0,2 1 0,-13 19 0,6-3 0,4 1 0,-3 6 0,-1 8 0,14-25 0,0 0 0,1 4 0,0-1 0,1 1 0,1-2 0,1-1 0,1-1 0,-5 22 0,5-12 0,5-8 0,2-3 0,2 4 0,6 8 0,8 11 0,-2-23 0,2 0 0,3 3 0,2-1 0,2-1 0,1-1 0,1-1 0,2-2 0,1-1 0,2-2 0,2-3 0,2 0 0,2-2 0,2-1 0,2-1 0,0-1 0,-1-1 0,1-1 0,-4-2 0,-1 0 0,27 6 0,-9-7 0,-7-6 0,0-4 0,-1-2 0,-9-1 0,1 0 0,25-6 0,-19 2 0,2-3 0,-7-1 0,-1-2 0,2-2 0,1-1 0,1-2 0,0-1 0,-1-1 0,-1-2 0,-2 0 0,0-2 0,0-2 0,0-2 0,15-13 0,-1-3 0,-10 8 0,-1-1 0,-3 4 0,1-3 0,-2 1 0,3-8 0,-3 1 0,-1-3 0,-1 0 0,-4-2 0,-2 0 0,-6 4 0,-3 2 0,-3 3 0,-2 1 0,5-25 0,-8 11 0,-5 3 0,-11 4 0,-10 3 0,-10 2 0,-10 2 0,-6 0 0,-7-1 0,22 15 0,-2 0 0,-3-2 0,0-2 0,-3-2 0,-1 0 0,0-1 0,0 0 0,-1-1 0,1 2 0,1 1 0,1 0 0,1 2 0,0 1 0,2 3 0,1 0 0,1 4 0,0 2 0,-27-9 0,5 10 0,7 7 0,6 4 0,0 2 0,2 0 0,-4 0 0,3 0 0,3 0 0,5 0 0,5 1 0,1 3 0,0 4 0,-5 6 0,-17 13 0,11-5 0,0 0 0,-6 4 0,-6 4 0</inkml:trace>
  <inkml:trace contextRef="#ctx0" brushRef="#br0" timeOffset="6597">11767 7425 24575,'-35'20'0,"-5"7"0,-9 11 0,0 5 0,6-6 0,5-3 0,5-1 0,3-3 0,2 1 0,0 0 0,2-2 0,2-2 0,3-4 0,6-4 0,3-3 0,3-2 0,0 4 0,-1 6 0,-2 10 0,-2 8 0,3 2 0,3 0 0,5-3 0,3 1 0,0 7 0,3 11 0,0-26 0,1 0 0,2 3 0,2 0 0,2-1 0,0-1 0,13 26 0,0-11 0,-2-10 0,0-9 0,2-5 0,4-3 0,6-3 0,17-1 0,-19-10 0,3-1 0,4-1 0,2 0 0,3-1 0,0-1 0,-2-1 0,0 0 0,-3-1 0,-1-1 0,29 2 0,-6-1 0,-4-1 0,0-2 0,0 0 0,-1 0 0,4 0 0,-1-4 0,0-6 0,-2-5 0,-3-6 0,0-4 0,-2 0 0,-5-1 0,-8 4 0,-12 4 0,-7 2 0,-6-16 0,0-26 0,-4 15 0,0-3 0,1-6 0,0-1 0,0 4 0,0 2 0,-1 9 0,0 3 0,3-12 0,-2 15 0,-2 7 0,2 0 0,3-4 0,0-3 0,1-4 0,1-4 0,0-3 0,-1-4 0,-1-1 0,-3-1 0,-4 1 0,-3 1 0,-3-1 0,0 0 0,-2 1 0,-5 5 0,-9 6 0,-11 7 0,-8 3 0,-3 4 0,-2 1 0,0 3 0,1 1 0,0 4 0,0 2 0,-2 4 0,-3 3 0,0 2 0,4 2 0,4 0 0,4 0 0,1 0 0,-4 1 0,-10 4 0,-12 5 0,-7 4 0,31-6 0,0 0 0,-29 9 0,7 0 0,7 1 0,7 0 0,2 1 0,5-3 0,3-1 0,3-1 0,4-1 0,2-3 0,-6 0 0,15-6 0,-2-1 0</inkml:trace>
  <inkml:trace contextRef="#ctx0" brushRef="#br0" timeOffset="10197">10619 8998 24575,'-43'0'0,"-4"0"0,-9 0 0,4 0 0,7 0 0,8 0 0,7 1 0,2 4 0,2 3 0,-3 5 0,-4 6 0,-6 5 0,-9 10 0,20-15 0,-1 1 0,-1 2 0,-1-1 0,3 0 0,0 0 0,-18 15 0,14-7 0,14-7 0,9-6 0,7-3 0,1-2 0,-2 2 0,-3 9 0,-4 9 0,-2 9 0,0 6 0,4 4 0,2 5 0,5 4 0,1 6 0,0-2 0,0-4 0,0-6 0,2-6 0,6-1 0,10 3 0,14 8 0,-12-24 0,1 0 0,1 1 0,-1-1 0,-1-2 0,-2-2 0,10 20 0,-9-13 0,-3-6 0,-2-5 0,6 3 0,7 5 0,11 6 0,9 3 0,1-1 0,0-5 0,-4-6 0,-2-6 0,-2-3 0,2-4 0,1-4 0,3-4 0,6-3 0,1-4 0,0-1 0,-3-1 0,10-4 0,-17-4 0,7-5 0,-18-3 0,0-3 0,2-4 0,1-4 0,5-6 0,3-7 0,-20 16 0,-1-2 0,3-3 0,-1-2 0,0-1 0,-1-2 0,-2 0 0,-1-1 0,-1 2 0,-2-1 0,-2 3 0,-2-1 0,8-30 0,-1 1 0,-5-1 0,-2-4 0,-7 31 0,-1-1 0,0-2 0,-1-1 0,0-3 0,0 0 0,1-1 0,-1 0 0,0 2 0,0 1 0,-1 2 0,0 1 0,0 4 0,-2 0 0,1-29 0,-2 3 0,0 4 0,-1 2 0,-4 5 0,-8 6 0,-10 2 0,-8 2 0,-8-3 0,-6 1 0,-1 2 0,-1 5 0,-1 6 0,2 5 0,-3 5 0,1 7 0,2 5 0,-2 3 0,-1 2 0,1 0 0,2 0 0,4 0 0,-1 1 0,-6 5 0,-8 8 0,-5 6 0,4 6 0,7 1 0,12-5 0,9-1 0,4-1 0,2-1 0,-1 3 0,0 1 0,-18 11-1696,-3 1 0,10-9 0,8-8 0</inkml:trace>
  <inkml:trace contextRef="#ctx0" brushRef="#br0" timeOffset="13297">11708 10992 24575,'-25'12'0,"-12"13"0,-15 14 0,23-15 0,-1 0 0,4-1 0,1-2 0,-13 13 0,12-8 0,8-2 0,1 5 0,-2 11 0,0 10 0,-1 3 0,4 1 0,4-6 0,3-3 0,4-3 0,3-1 0,1 2 0,1 1 0,0 4 0,0 0 0,0 5 0,4 4 0,6 4 0,-1-27 0,2-1 0,3 1 0,3-1 0,0 1 0,3-1 0,1-2 0,1-1 0,1-2 0,0-2 0,1-1 0,0-1 0,24 15 0,3-5 0,5-8 0,5-5 0,-28-11 0,3-1 0,14 1 0,2-2 0,-11-2 0,0 0 0,12 0 0,-1-1 0,-14-3 0,-1 0 0,-2-1 0,1 0 0,-1 0 0,0 0 0,0-1 0,0 0 0,2 0 0,0 0 0,3 0 0,0 0 0,2-1 0,-1 0 0,-1-1 0,-1-1 0,-5-1 0,-1-2 0,20-7 0,-15-2 0,-7-2 0,-4-2 0,0-5 0,4-6 0,0-4 0,1-7 0,2-9 0,-3-8 0,-15 24 0,0-2 0,-1-2 0,-1-2 0,-2 0 0,0-1 0,-2 2 0,-1 1 0,-1 1 0,-2 1 0,-1 3 0,-1-1 0,-1-2 0,-2-1 0,1-3 0,-2-2 0,0-5 0,0-2 0,0-1 0,0 0 0,-1 2 0,0 1 0,-3 5 0,-1 2 0,-8-23 0,-7 17 0,-3 10 0,-3 6 0,-5 1 0,-3-2 0,-7-5 0,-7-7 0,19 20 0,-2-1 0,-4 0 0,-2 1 0,-2 0 0,-2 2 0,0 2 0,0 1 0,4 2 0,0 2 0,-25-6 0,12 9 0,3 6 0,0 4 0,-14 1 0,23 1 0,-2 2 0,-5 1 0,-2 2 0,-9 3 0,-1 3 0,-2 3 0,2 2 0,1 2 0,1 0 0,5 0 0,3 1 0,13-3 0,4-1 0,-16 11 0,18-7 0,8-3 0,5-3 0,3-2 0,-3 3 0,-20 9 0,-9 5 0,9-8 0,5-5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3:41:12.595"/>
    </inkml:context>
    <inkml:brush xml:id="br0">
      <inkml:brushProperty name="width" value="0.05292" units="cm"/>
      <inkml:brushProperty name="height" value="0.05292" units="cm"/>
      <inkml:brushProperty name="color" value="#FF0000"/>
    </inkml:brush>
  </inkml:definitions>
  <inkml:trace contextRef="#ctx0" brushRef="#br0">11177 7939 24575,'9'-6'0,"6"-12"0,18 0 0,17-15 0,0 4 0,10-2 0,-17 11 0,3-1 0,4-1 0,2-1-1701,2 0 0,3-2 1,1 0-1,1-1 1,-1 1 1700,-3 2 0,-1 0 0,0-1 0,2 1 0,4-2 0,-4 3 0,3-1 0,2-1 0,1 0 0,0 0 0,0 1 0,-3-1-238,-4 3 0,-3 0 1,1 0-1,-1 0 1,0 0-1,2 0 1,2-1 237,-1 1 0,2 0 0,1-1 0,1 1 0,1-1 0,-1 0 0,0-1 0,0 1-428,2-2 1,0-1 0,1-1 0,0 1 0,-1-1 0,-1 2 0,-3 0 0,-3 3 427,8-3 0,-4 1 0,-2 2 0,-1 0 0,0 0 0,0-2 0,0-1 0,-1 1 0,-4 1 0,-7 5 0,11 0 0,-9 3 0,12-5 0,-7 2 3417,-30 10-3417,-14-3 3382,-1 4-3382,-5-9 1696,-5 8 0,4-2 0,-4 9 0</inkml:trace>
  <inkml:trace contextRef="#ctx0" brushRef="#br0" timeOffset="335">14542 6381 8191,'-6'-11'0,"6"5"5063,15 1-5063,35 5 0,-7 0 0,4 0 0,3 0 0,0 0 1409,-6 3 0,-3 0-1409,8 4 1719,-39 10-1719,-14 1 6784,-14 9-6784,-5-8 0,0 7 0,1-10 0,3 0 0,-4-1 0,6-9 0,2 4 0,9-9 0,1 4 0</inkml:trace>
  <inkml:trace contextRef="#ctx0" brushRef="#br0" timeOffset="5120">16471 5653 8191,'0'-11'0,"0"1"5063,5-1-5063,1 5 2818,6-8-2818,4 5 1719,9-10-1719,16-2 0,6-1 0,-9 4 0,1 0 0,18-9 0,-2 0 6784,-2 0-6784,-26 25 0,-22 35 0,-5 14 0,0 3 0,0 6 0,0-4 0,0 2 0,0-4 0,0 2 0,0 1-1714,0 5 0,0 1 1,0-2 1713,0-11 0,0-1 0,0 0 0,0 5 0,0 1 0,0-4-93,0 4 0,0 0 93,0-6 0,1 3 0,-2 1 0,-2 4 0,-2 2 0,1 3 0,0 4 0,0 6 0,0-1 0,0-4-990,-1 0 1,0-3 0,0 2 989,2-6 0,0 3 0,0-2 0,0-7 0,-4 8 0,2-4 0,4 4 0,-1 1-263,-6-10 1,-1 2 0,2 0 262,5-4 0,2 1 0,-1 1 0,-6 9 0,-2 1 0,2-3 0,6 8 0,0-5 0,-4-9 0,-1-2 0,0-8 0,0 0 1910,1 2 0,-2 1-1910,-3 0 0,-2 1 0,3-1 0,1-2 0,-2 4 187,-1-18-187,10-13 3752,-8-11-3752,-2 10 1323,-10-11-1323,-7 2 0,6-4 0,2 0 0,9 0 0,-4 0 0,3 0 0,2 0 0,5 0 0</inkml:trace>
  <inkml:trace contextRef="#ctx0" brushRef="#br0" timeOffset="9283">17551 7965 24575,'10'6'0,"-3"-1"0,12-5 0,-7 0 0,7 0 0,5 0 0,14-10 0,18 8 0,-23-9 0,0 1 0,33 7 0,-10-17 0,7 18 0,-24-12 0,3 12 0,-31-4 0,-8 6 0,-8 0 0</inkml:trace>
  <inkml:trace contextRef="#ctx0" brushRef="#br0" timeOffset="9866">17477 7268 24575,'30'-11'0,"19"-10"0,5 3 0,2-7 0,2 8 0,-20 0 0,9 8 0,-9-6 0,0 8 0,-17-2 0,-10 2 0,-7-3 0,-4 4 0,0 1 0</inkml:trace>
  <inkml:trace contextRef="#ctx0" brushRef="#br0" timeOffset="16335">28132 5772 8191,'-6'-5'0,"-4"4"5063,9-13-5063,-4 2 2818,5-8-2818,0-1 1719,0 0-1719,9-1 6784,-2 4-6784,9 1 0,-6 7 0,14-9 0,-1 6 0,12-1 0,-1 9 0,-6 5 0,0 6 0,2 13 0,-2 21 0,-7 1 0,-8-8 0,-2 2 0,-9 1 0,-2 3 0,4 14 0,0 6-238,-3-12 1,-1 3 0,-1 0 237,1 1 0,0 0 0,0-2 0,0 17 0,0-1 0,0-19 0,-1 2 0,2-3 0,3 8 0,2 0 0,1 10 0,4-1 0,4-9 0,3-5 0,7 9 0,1-19 0,-16-32 0,6 3 0,1-7 0,7-10 0,-11 0 712,0-15-712,-13 6 0,0-8 0,0 7 0,-5 3 0,-11 35 0,-3 11 0,-1 17 0,0 9 0,8-15 0,1 1 0,0 4-465,0 2 1,-1 4 0,0 1 0,1 0 464,1 1 0,1 2 0,1-1 0,0-1 0,0 6 0,1-1 0,0-1 0,-1-1 0,1-1 0,0-7 0,2-8 0,-1-5 0,-3-1 0,-3-5 0,-25 7 0,8-13 0,-9-13 0,13 1 0,-4-13 0,-3 0 1857,4-5-1857,0-13 0,21 4 0,-1-4 0,8 13 0</inkml:trace>
  <inkml:trace contextRef="#ctx0" brushRef="#br0" timeOffset="27601">16982 7105 8191,'7'17'0,"10"9"5063,6 6-5063,4 2 2818,-14-14-2818,14 13 0,1-5 0,2 6 1719,-2-19-1719,-14-15 6784,-3-12-6784,-5-16 0,-6-12 0,-12-2 0,-1 6 0,-6 16 0,9 18 0,-24 35 0,9 22 0,-2-7 0,0 4 0,4-2 0,4-2-471,6-8 0,0-3 471,-15 13 0,26-39 0,-7-5 0</inkml:trace>
  <inkml:trace contextRef="#ctx0" brushRef="#br0" timeOffset="28150">16904 7871 24575,'0'10'0,"12"9"0,-8-2 0,30 28 0,-15-2 0,16-2 0,-9-14 0,-9-22 0,8-32 0,-16 3 0,5-12 0,-18 17 0,-2 14 0,-15 25 0,-3 5 0,-16 27 0,4-1 0,11-13 0,1 0 0,3 6 0,-2 0 0,23-35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3:42:12.763"/>
    </inkml:context>
    <inkml:brush xml:id="br0">
      <inkml:brushProperty name="width" value="0.05292" units="cm"/>
      <inkml:brushProperty name="height" value="0.05292" units="cm"/>
      <inkml:brushProperty name="color" value="#FF0000"/>
    </inkml:brush>
  </inkml:definitions>
  <inkml:trace contextRef="#ctx0" brushRef="#br0">22145 1845 24575,'25'12'0,"-3"-2"0,-7 4 0,-6-8 0</inkml:trace>
  <inkml:trace contextRef="#ctx0" brushRef="#br0" timeOffset="1915">23345 1979 24575,'-6'-11'0,"-3"5"0,7-8 0,-7 7 0,-2-9 0,-14 10 0,2 1 0,-14 5 0,-2 0 0,1 0 0,-5 0 0,-8-1 0,-2 2 0,0 6 0,-1 3 0,-13-2 0,2 4 0,25 3 0,0 1 0,-8-1 0,-2 0 0,-3 5 0,-1 1 0,-2 3 0,-2 3-416,12-7 1,-1 2 0,0 2 415,-1 4 0,0 1 0,2 0 0,-6 3 0,4 0 0,1 3 0,5 0 0,15-11 0,1-1 0,-3 5 0,1 1 0,4 2 0,3 0 0,2-2 0,1 1 0,-1 2 0,6-1 0,9 9 0,-10-3 0,-2 5 0,8 0 0,1 3 0,-7 18 0,0 3 0,5 0 0,4 0-732,3-20 0,1 1 1,4-3 731,8 10 0,4-1 485,1 6 1,5-2-486,6-8 0,4-1 0,-2 11 0,0 2-1049,4-3 0,2-2 1049,-6-8 0,2 1 0,-6-12 0,2 1 0,0-2-183,8 5 1,2-1 182,-7-7 0,2 1 0,0-2 0,12 9 0,1-4 0,-2-6 0,-2-3 0,-8-4 0,-1-5 0,23 0 0,-9 4 1001,-11-15 1,3-2-1002,5 3 0,1-1 0,9-1 0,-2-4 64,-11-2 1,-2-2-65,26 1 2331,-9 0-2331,6 0 235,-23-3 0,1-2-235,-1 0 0,0-1 0,21-13 0,-3 8 0,-18-6 0,17 7 0,-21-3 0,-1 0 0,29-8 0,-30 9 0,-1-1 0,15-8 0,-15 7 0,3-2 0,4 0 0,1-1 0,1-1 0,-1-1 0,-3-1 0,-2-1 0,16-21 0,-17 9 0,-1-10 0,-14 12 0,-2-1 0,-3 0 0,1-1 0,11-7 0,-3 2 0,-9-18 0,16 14 0,-19-21 0,1 17 0,4-19 0,-8 16 0,1-2 0,6 2 0,-11-16 0,14 6 0,-15-2 0,2 24 0,0 1 0,-4-8 0,1 9 0,-2-2 0,-7-23 0,1 17 0,-3-1 0,-7 3 0,-2 0 0,0-4 0,0 2 0,0 7 0,0 1-3392,-1-7 0,2 2 3392,-5-12 0,-4-4 0,0 3 0,0 1 0,-3-7 0,12 22 0,0 1 0,-12-23 0,12 24 0,0 1 0,-14-21 0,-4 13 0,12 25 6784,-12-4-6784,5 13 0,-15-12 0,-13 4 0,15-1 0,9 12 0,-1 0 0,-18-16 0,12 14 0,-1 1 0,5-2 0,3-1 0,-13 1 0,23 8 0</inkml:trace>
  <inkml:trace contextRef="#ctx0" brushRef="#br0" timeOffset="2798">22171 2634 8191,'-31'-11'0,"7"2"5063,3 9-5063,4 0 2818,1 10-2818,-4 7 1719,4 13-1719,5 6 6784,2 3-6784,12-2 0,5 4 0,3 3 0,2 1 0,4 15 0,1 2 0,4 0 0,-1-3 0,-5-20 0,-2-2 0,-2 0 0,-5-5 0,-10-15 0,-6 6 0,-6-21 0,-2 13 0,-24-13 0,-10-4 0,12-2 0,1-3 0,-11-13 0,8 0 0,33 4 0,11 1 0,0 9 0,6 1 0</inkml:trace>
  <inkml:trace contextRef="#ctx0" brushRef="#br0" timeOffset="3732">22366 3081 8432,'0'-11'0,"-9"5"5087,-7 1-5087,-2 5 2783,-6 0-2783,12 14 1685,2 4-1685,5 9 6588,10-6-6588,15-11 0,0-14 0,6-3 0,-5-3 0,-4 5 0,11 5 0,-5 0 0,15 0 0,-6 0 0,3-13 0,-4 10 0,-7-16 0,-4 17 0,1-10 0,4 11 0,-8-10 0,8 9 0,-14-2 0,4 4 0,-3 13 0,1 17 0,3 7 0,-8 11 0,1-2 0,-1 11 0,-6 2 0,7-4 0,-9-21 0,0-24 0,-18-64 0,15-5 0,2-6-915,-5 21 1,0 0 0,0-1 914,4-8 0,1-2 0,4 4 0,11-6 0,2 7 0,6-8 0,-3 24 0,4 13 0,13 35 0,-2 8 0,-10 20 2743,1-7-2743,-24-7 0,1-7 0,-17 2 0,-3-5 0,-16 1 0,11-12 0,-7-1 0,5-6 0,7-9 0,-2-10 0,14-4 0,1 4 0,5 10 0</inkml:trace>
  <inkml:trace contextRef="#ctx0" brushRef="#br0" timeOffset="3982">23081 2565 24575,'20'63'0,"-9"-22"0,1 6 0,-2-1 0,3 16 0,-2 2-1152,1-12 0,0 2 1,-2-6 1151,-3-7 0,-2-7 270,3 7 0,-8-30 1,0-7-1</inkml:trace>
  <inkml:trace contextRef="#ctx0" brushRef="#br0" timeOffset="4299">23277 3072 8625,'5'-11'0,"38"-13"4906,2-7-4906,9 2 0,-23 2 2781,-27 12-2781,-18 8 1684,-26 18-1684,-4 23 0,21-10 0,3 5 3184,1 12 1,7 3-3185,13-8 0,4-1 0,-4 5 0,2-3 0,18 7 210,2-24-210,6-5 0,26-13 0,-22-13 0,1-4 0,3 1 0,-2-1 0,10-25 0,-25 20 0</inkml:trace>
  <inkml:trace contextRef="#ctx0" brushRef="#br0" timeOffset="12182">24118 2382 24575,'0'-11'0,"4"1"0,2-1 0,5 0 0,0 5 0,1-8 0,3 6 0,20-18 0,-10 7 0,5-1 0,15-6 0,4-2 0,-10 5 0,1-1 0,0 1-1068,14-6 0,-1 2 1068,6-4 0,-2 1 0,-15 6 0,2 1 0,7-3 0,5-1 0,4-1 0,-11 6 0,2 0 0,1 0 0,4-1 0,1 0 0,3-1 0,2 0 0,0 1 0,-3 0-979,-6 3 1,-1 2-1,-2-1 1,1 1-1,0 1 979,11-5 0,1 2 0,-1 0 0,-3 2 0,2-1 0,-3 2 0,2 1-341,-6 1 0,1 1 0,2-1 0,-1 1 341,-2 1 0,1 0 0,-1-1 0,1 1 0,2-1 0,2 0 0,-2 0 0,-1 1 0,11 0 0,-3 1 0,-5 0-457,3-3 1,-7 3 456,-14 6 0,-4 1 1301,-1-3-1301,-29 3 0,2 4 0,-9-4 0</inkml:trace>
  <inkml:trace contextRef="#ctx0" brushRef="#br0" timeOffset="12532">27107 1077 17732,'5'-6'0,"10"1"2163,28 5-2163,4 10 713,-12-3 1,0 2-714,2 13 761,3 4-761,-33-5 1925,2 1-1925,-18 6 567,-5 4-567,-4 3 0,-17 0 0,10-5 0,0-9 0,13-7 0,12-9 0</inkml:trace>
  <inkml:trace contextRef="#ctx0" brushRef="#br0" timeOffset="14532">27966 651 24575,'-9'39'0,"7"-1"0,-7 8 0,8-3 0,2 3 0,5-6 0,0 1-1063,-5 17 1,1 1 1062,4-13 0,-1-1 0,-4 11 0,-2-3 255,1-18 0,0-1-255,0 32 0,0-56 0,0-16 0,-10-58 0,9 14 0,0-5 0,-3-3 0,-1-6 0,4 2-488,5 6 1,4 2 0,-1 0 487,-3-1 0,0 0 0,4 4 0,9-5 0,5 5 0,6-1 0,2 5 0,-9 16 0,0 4 0,4-4 0,0 13 0,-1 35 0,-17 6 0,0 13 0,-5 5 0,-12-8 0,-3 0 1538,3 14 1,-3-1-1539,-11-12 0,-2-4 0,-6 15 0,-1-25 0,15-5 0,-2-12 0,12 6 0,-2-9 0</inkml:trace>
  <inkml:trace contextRef="#ctx0" brushRef="#br0" timeOffset="15219">28271 1021 8191,'0'57'0,"9"-3"5063,15-19-5063,4-12 2818,10-40-2818,-20-6 1719,-22-22-1719,-26 14 6784,-11 11-6784,-3 12 0,23-1 0,17 0 0,15-7 0,17-1 0,12 1 0,9 11 0,3 20 0,-13 30 0,-19-6 0,-4 2 0,-9-5 0,-2 0 0,3 1 0,-1-1 0,-7 10 0,0-11 0,0-10 0,0-5 0,0-56 0,0 3 0,0-5 0,-1-23 0,2-2 0,6 8 0,1 3 0,-3 13 0,3 7 0,18 2 0,-10 34 0,-5 6 0,-7 12 0,-4 0 0,-5-2 0,-5-8 0,-6-6 0,-8-12 0,11 2 0,1-8 0</inkml:trace>
  <inkml:trace contextRef="#ctx0" brushRef="#br0" timeOffset="15534">28795 705 24575,'0'45'0,"6"2"0,-5-15 0,5-6 0,-6-15 0,7-17 0,7-14 0,4 2 0,15-3 0,-9 14 0,2 14 0,-2 14 0,-15 16 0,4-15 0,-13-4 0</inkml:trace>
  <inkml:trace contextRef="#ctx0" brushRef="#br0" timeOffset="15851">27720 1852 24575,'34'-8'0,"17"-5"0,7-15 0,-19 12 0,5-1 0,3-1-1616,7-2 0,2-1 1,2-1 1615,-7 3 0,2 0 0,0 0 0,-3 1 0,9-2 0,-2 1 0,-4 2 0,9-1 0,-10 3 1472,-10 4-1472,-33 17 0,-7-4 0,-11 4 0</inkml:trace>
  <inkml:trace contextRef="#ctx0" brushRef="#br0" timeOffset="16035">27664 2039 8191,'-6'5'0,"18"-4"2021,19 3 0,8-3-2021,-1-11 0,6-4 0,1 3 0,7-1 0,4-1 0,-2-3 0,1-3 0,1-4 0,1 0 0,1 0-134,-4 3 1,1 1 0,2-1 0,-3 1 0,-3 1 0,10-4 0,-3 1 0,-6 2 0,1 1 0,0-1 0</inkml:trace>
  <inkml:trace contextRef="#ctx0" brushRef="#br0" timeOffset="35654">21237 1695 24575,'0'-7'0,"0"9"0,0 14 0,0 14 0,0-2 0,5-2 0,13-6 0,8-14 0,30-30 0,-20 7 0,4-5-704,2-6 0,5-7 0,3-4 0,1 2 704,-8 7 0,1 0 0,1 0 0,2-1 0,1 1 0,-1 1 0,3 0 0,1 0 0,0 0 0,0 1 0,-3 2 0,15-6 0,-2 1 0,-3 2 0,-3 4 0,-3 3 0,-4 3 0,-5 8 0,-1 8 0,-18 7 0,-28 1 0,-3 15 0,-3-13 0,5-2 0</inkml:trace>
  <inkml:trace contextRef="#ctx0" brushRef="#br0" timeOffset="39433">27175 2197 8191,'0'21'0,"0"-6"5063,0 29-5063,0-9 0,0-7 2818,-13 14-2818,4-1 1719,-18 17-1719,9 1 0,-10-10 6784,16-10-6784,-13-12 0,5 20 0,3-17 0,-2 3 0,0 6 0,-1 0 0,1 1 0,1-3 0,-9 12 0,-4 6 0,9-21 0,-15 18 0,8-10 0,1-7 0,2-1 0,3-9 0,-22 12 0,-1-5 0,1-7 0,4 2 0,20-18 0,-18 26 0,-11-7 0,17-9 0,-3 1 0,-4-2 0,0-1 0,1 0 0,2-2 0,-25 3 0,6 7 0,15-16 0,-11 12 0,10-5 0,-6-8 0,18 7 0,-3-8 0,2 7 0,-6-6 0,-4 4 0,-17-5 0,12 1 0,-12-2 0,17-6 0,9 0 0,2 0 0,0 0 0,7-6 0,-7 0 0,9-7 0,-1 3 0,5 4 0,2-4 0,4 9 0,0-9 0,0 9 0,-9-10 0,-2 3 0,-5-4 0,-2-8 0,2 7 0,0-10 0,-1 6 0,-1-3 0,5 4 0,0-4 0,-9 4 0,21-5 0,-19 1 0,20 3 0,-10 7 0,5 0 0,6 4 0,0 0 0,9-3 0,-4 21 0,5-8 0,0 25 0,0 5 0,9 13 0,-7-6 0,6-3 0,-8-18 0,6 6 0,-4-4 0,4 3 0,-6-8 0,6-34 0,-4-12 0,5-3 0,0-4 0,-6-3 0,0 2 0,13-17 0,-13 4 0,8 35 0,-3 9 0,10 1 0,0 5 0,15 0 0,1 0 0,5-5 0,-11 4 0,-11-9 0,-10 4 0,-5 0 0,0 1 0</inkml:trace>
  <inkml:trace contextRef="#ctx0" brushRef="#br0" timeOffset="41082">29556 1025 24575,'24'-15'0,"18"-9"0,10-4 0,3-2 0,8 0-719,-12 6 1,6-1 0,2 0 0,-5 3 718,-1 3 0,-3 1 0,-1 2 303,-3-1 1,0 1-1,-6 3-303,24-4 118,-63 6 0,3 5 0,-9 1 0</inkml:trace>
  <inkml:trace contextRef="#ctx0" brushRef="#br0" timeOffset="41299">30296 654 8191,'4'-6'0,"10"14"5063,3 21-5063,-2 7 2818,-7 28-2818,-31-1 0,11-6 0,-22-11 429,25-26 1,0-12 0,9-4 0</inkml:trace>
  <inkml:trace contextRef="#ctx0" brushRef="#br0" timeOffset="41735">31256 287 8191,'-16'5'0,"-3"22"5063,4 18-5063,9-11 0,1 1 0,-3 21 0,12-13 2818,15-28-2818,8-11 859,7-10 1,3-2-860,8-1 6784,8 2-6784,-39 19 0,-14 27 0,0-2 0,0 3 0,0-21 0,0-10 0</inkml:trace>
  <inkml:trace contextRef="#ctx0" brushRef="#br0" timeOffset="41999">31531 619 24575,'15'0'0,"10"-13"0,-6 5 0,0-16 0,-15 8 0,-34-9 0,5 12 0,-14 0 0,11 30 0,16-8 0,-4 27 0,10-26 0,-1 8 0</inkml:trace>
  <inkml:trace contextRef="#ctx0" brushRef="#br0" timeOffset="43098">32139 449 8191,'-11'-6'0,"-4"1"5063,-2 5-5063,-4 0 2818,9 9-2818,3-2 1719,9 8-1719,9-9 6784,7-1-6784,15-11 0,-8 4 0,1-4 0,-18 32 0,7 15 0,-11 10 0,7 1 0,-9-27 0,-10-10 0,-10-4 0,-12-9 0,10 4 0,5-6 0</inkml:trace>
  <inkml:trace contextRef="#ctx0" brushRef="#br0" timeOffset="43716">29302 2021 24575,'30'26'0,"1"-1"0,18-2 0,7-1 0,-9-2 0,3 0 0,0-2-1404,-3-7 1,1-2 0,-1-2 1403,17 4 0,-4-4 0,-17-5 0,-4-4 0,-2-5 0,0-3 648,-4 4 1,-1-2-649,29-19 687,-31 10-687,-8 24 0,-22 2 0,-6 28 2226,-2 4-2226,1-11 0,-9 5 0,1-16 0,-2-10 0,3 4 0,9-13 0</inkml:trace>
  <inkml:trace contextRef="#ctx0" brushRef="#br0" timeOffset="44134">31468 1766 24575,'-28'45'0,"-1"0"0,13-9 0,1-2 0,-4 4 0,4-3 0,13 4 0,-7-6 0,19-16 0,2 3 0,5-14 0,-2-1 0,-18-5 0,-4 0 0,-9 0 0,5 0 0,6 0 0</inkml:trace>
  <inkml:trace contextRef="#ctx0" brushRef="#br0" timeOffset="44399">31606 2048 24575,'-16'9'0,"5"2"0,11 6 0,20-7 0,0-15 0,6-6 0,-19-11 0,-8 10 0,-15-3 0,4 13 0,-3-4 0,9 6 0,1 0 0</inkml:trace>
  <inkml:trace contextRef="#ctx0" brushRef="#br0" timeOffset="44782">32035 1933 24575,'5'21'0,"-4"-1"0,9-8 0,-9 2 0,8-13 0,-3 4 0,10-10 0,5 4 0,19-10 0,-10 10 0,9 1 0,-10 1 0,3 11 0,5-10 0,-6 4 0,-10-11 0,-1 4 0,-13-9 0,7 9 0,-13-4 0,4 5 0</inkml:trace>
  <inkml:trace contextRef="#ctx0" brushRef="#br0" timeOffset="45400">32037 1612 24575,'0'39'0,"0"-1"0,10 21 0,-9-14 0,0-1 0,9 14 0,-1 7 0,-7-29 0,11-9 0,-2-28 0,8-13 0,6-8 0,2 0 0,30-8 0,-23 10 0,-1 3 0,14 8 0,-20 18 0,-17-2 0,3 22 0,-12-10 0,0 6 0,-27 1 0,11-13 0,-21 3 0,20-11 0,4-10 0,3 4 0,9-4 0</inkml:trace>
  <inkml:trace contextRef="#ctx0" brushRef="#br0" timeOffset="45619">32512 1978 24575,'15'12'0,"19"-6"0,7 0 0,1-6 0,-9 0 0,-23-4 0,-14-4 0,2 2 0,-7 0 0</inkml:trace>
  <inkml:trace contextRef="#ctx0" brushRef="#br0" timeOffset="48899">20607 3498 8191,'-11'-4'0,"1"7"5063,0 28-5063,9 8 0,0 8 0,-10 15 0,0 2 1409,8-4 0,3-2-1409,-1-11 0,5-8 1719,13-12-1719,33-48 0,-19 8 6784,9-16-6784,-25 22 0,-9 17 0,-1 11 0,1 2 0,-5 6 0,5-13 0,-1 0 0,5-4 0,-2-6 0,1 0 0</inkml:trace>
  <inkml:trace contextRef="#ctx0" brushRef="#br0" timeOffset="49266">21172 3474 24575,'-54'24'0,"0"1"0,12-9 0,6 1 0,10 13 0,39-23 0,8 2 0,25-9 0,-13-14 0,1-2 0,28 8 0,-6-22 0,-29 47 0,-22 4 0,-5 25 0,0 11 0,0-9 0,-5-1 0,-1-26 0,-13 2 0,7-15 0,-7 5 0,13-13 0,1 0 0</inkml:trace>
  <inkml:trace contextRef="#ctx0" brushRef="#br0" timeOffset="50115">20990 4789 24575,'-11'0'0,"-3"35"0,7 24 0,2-16 0,1 3 0,6-4 0,1-2 0,-2 12 0,13-29 0,-7-18 0,9-14 0,-9-12 0,-11-2 0,-3 2 0,-13 5 0,8 15 0,2-5 0,5 6 0</inkml:trace>
  <inkml:trace contextRef="#ctx0" brushRef="#br0" timeOffset="50716">21354 4696 24575,'-6'14'0,"1"23"0,10-3 0,0 4 0,-3 10 0,-1 0 0,4-7 0,0-3 0,0 26 0,4-71 0,18-5 0,-4-22 0,9 13 0,-7 27 0,-13 2 0,1 12 0,-13 0 0,-5-8 0,14-6 0,6-15 0,8-5 0,-4 0 0,-9 8 0</inkml:trace>
  <inkml:trace contextRef="#ctx0" brushRef="#br0" timeOffset="115949">12611 8812 24575,'0'35'0,"0"4"0,0-11 0,9-2 0,-2-15 0,21-4 0,12-8 0,4-13 0,6-11 0,6-1-946,-7 7 1,5 1 0,3-2-1,2 0 1,-1-3 945,0-1 0,1-3 0,1-2 0,1 1 0,-1 0 0,-1 2-697,-6 4 1,1 0 0,-1 2-1,-1 0 1,-1 1 0,-1 0 696,14-7 0,-1 0 0,-3 3 0,-7 5 0,6 5 0,-11 3 0,2-7 0,-38 25 0,-8-10 0,-11 11 0</inkml:trace>
  <inkml:trace contextRef="#ctx0" brushRef="#br0" timeOffset="119618">9638 11136 24575,'11'0'0,"4"0"0,2 0 0,4 0 0,5 6 0,37-4 0,-28 1 0,5 0-819,6-4 0,10-2 0,4-2 0,1 0 819,-2 0 0,2-2 0,2 0 0,2 0 0,1 2-500,-10 1 1,1 1 0,2 0 0,1 0 0,0 1 0,0-1 0,-1 0 499,-1-1 0,1-1 0,0 1 0,0-1 0,-1 1 0,-2 0 0,-3 2 0,6 0 0,-3 1 0,-2 2 0,-1-1 0,-1 2 0,7 0 0,-1 1 0,-3 1 0,-4-2-127,15-1 0,-5 1 127,2 4 0,-5 0 0,-21-6 0,-5 0 0,5 0 0,-43-13 640,2 0 1,-11-2-1,5 5 1</inkml:trace>
  <inkml:trace contextRef="#ctx0" brushRef="#br0" timeOffset="120249">11868 10054 24575,'-6'10'0,"1"6"0,5 15 0,0-8 0,0 1 0,9-13 0,20-5 0,3-14 0,5-5 0,1 2 0,3-2-1787,15-13 0,0-3 1787,-6 6 0,1-2 0,0 2 0,4-2 0,-2 0-89,-9 3 0,-1 0 0,0 0 89,3 2 0,1 0 0,-6 1 0,-4-4 0,-5 3 0,0 10 0,-14 0 0,-7 10 0,-2 0 0</inkml:trace>
  <inkml:trace contextRef="#ctx0" brushRef="#br0" timeOffset="195132">20970 13658 8191,'-16'0'0,"0"0"5063,6 0-5063,-1 0 2818,-12 0-2818,9 5 1719,-14 2-1719,12 6 6784,-35 24-6784,24-12 0,0 3 0,-2 11 0,1 4 0,-1 6 0,6 2 0,14-6 0,6-2 0,0-6 0,3-3 0,16 16 0,13-21 0,24 2 0,3-15 0,6-1 0,-7-24 0,-16-1 0,-18-1 0,-4 3 0</inkml:trace>
  <inkml:trace contextRef="#ctx0" brushRef="#br0" timeOffset="195551">21172 13977 24575,'9'-12'0,"6"-7"0,10-3 0,3-13 0,-7 4 0,-8 5 0,-13 6 0,-11 14 0,-5 6 0,-7 15 0,10 2 0,-6 16 0,17-10 0,-7 5 0,9-8 0,10-3 0,3 2 0,4-12 0,-5 2 0,-7-9 0</inkml:trace>
  <inkml:trace contextRef="#ctx0" brushRef="#br0" timeOffset="195868">21371 13826 24575,'-8'47'0,"2"-4"0,6-14 0,0-1 0,5-28 0,22-16 0,-11-12 0,16-1 0,-22 28 0,1 1 0,4 12 0,1 6 0,10 1 0,-9-7 0,3-7 0,-14-5 0,-1 0 0</inkml:trace>
  <inkml:trace contextRef="#ctx0" brushRef="#br0" timeOffset="196117">21632 13827 8191,'0'-17'0,"-5"7"5063,-1 5-5063,0 31 2818,14 3-2818,1 11 1719,19-5-1719,-13-18 6784,0 4-6784,-20-9 0,-2-2 0,-12 1 0,7-9 0,-8-1 0,13-2 0,-3-4 0</inkml:trace>
  <inkml:trace contextRef="#ctx0" brushRef="#br0" timeOffset="196449">21877 13774 8191,'-10'36'0,"7"-7"5063,-7 4-5063,10-8 2818,5-14-2818,5 0 1719,2-11-1719,3-6 6784,1-10-6784,-4 9 0,3-3 0,-9 15 0,8 2 0,-5 9 0,10-8 0,-1 1 0,-7-9 0,-2 0 0</inkml:trace>
  <inkml:trace contextRef="#ctx0" brushRef="#br0" timeOffset="196750">22173 13775 24575,'-5'-6'0,"-1"1"0,0 15 0,1 1 0,28 18 0,-12-11 0,18 5 0,-23-8 0,-20 5 0,-32 10 0,-5-9 0,-1-3 0,-8 6 0,23-12 0,0-1 0</inkml:trace>
  <inkml:trace contextRef="#ctx0" brushRef="#br0" timeOffset="197118">20727 14580 24575,'41'-15'0,"6"-3"0,-8-1 0,11-5 0,5-3 0,-2 2-2338,2 1 1,1 1 0,2-1-1,3 0 2338,-4 1 0,4 0 0,3-2 0,-1 1 0,-1 1 0,-3 2 0,-5 2 0,-2 1 0,-1 1 0,-1 1 0,0 1 0,9-2 0,0 0 0,-3 2 0,-6 1 1231,8 0 0,-5 1-1231,0 2 0,-5 0 0,6-2 366,-24 7 1,-26 6 0,-9 0 0</inkml:trace>
  <inkml:trace contextRef="#ctx0" brushRef="#br0" timeOffset="198268">23926 13162 8191,'-11'-6'0,"0"2"5063,0 4-5063,-4 0 2818,3 0-2818,-3 0 1719,4 0-1719,0 0 6784,-9 6-6784,2 5 0,2 2 0,2 2 0,12-4 0,7 6 0,11 1 0,25 17 0,-7-6 0,7 21 0,-13-9 0,-17 5 0,-3-12 0,-19-8 0,-1-14 0,-3 3 0,4-14 0,-5 4 0,-5-22 0,9 3 0,-10-22 0,19 22 0,-5-3 0</inkml:trace>
  <inkml:trace contextRef="#ctx0" brushRef="#br0" timeOffset="198656">24101 13220 24575,'4'34'0,"0"-1"0,-1 16 0,10-7 0,-7-22 0,5-14 0,12-10 0,-4-12 0,14-18 0,-19 19 0,8 5 0,-20 23 0,12 3 0,-13-10 0,4-1 0</inkml:trace>
  <inkml:trace contextRef="#ctx0" brushRef="#br0" timeOffset="198966">24397 13139 24575,'18'34'0,"-5"14"0,6-3 0,-10-3 0,-9-31 0,0-42 0,0-32 0,0-1 0,4 27 0,0 3 0,-1 8 0,10 8 0,-12 13 0,4 5 0</inkml:trace>
  <inkml:trace contextRef="#ctx0" brushRef="#br0" timeOffset="199386">24570 13019 24575,'0'16'0,"9"2"0,-2-1 0,8-5 0,-4-7 0,0-5 0,-6-9 0,5 2 0,-3-13 0,6 4 0,-6 0 0,-1 10 0,-26 21 0,15-6 0,-15 9 0</inkml:trace>
  <inkml:trace contextRef="#ctx0" brushRef="#br0" timeOffset="199783">24570 13002 24575,'15'0'0,"9"13"0,2 9 0,13 17 0,-16-6 0,6-3 0,-16-14 0,2-9 0,-9 3 0,4-19 0,-9 2 0,4-46 0,-5 8 0,8-20 0,-6 17 0,7 22 0,-9-3 0,0 17 0,0 2 0,0 5 0</inkml:trace>
  <inkml:trace contextRef="#ctx0" brushRef="#br0" timeOffset="200098">24883 12927 8191,'11'0'0,"4"-5"5063,-3 4-5063,5-13 2818,-11-10-2818,0 4 1719,-15-9-1719,-2 23 6784,-6 0-6784,-11 23 0,13 1 0,-4 29 0,24-12 0,2-1 0,10-19 0,-2-4 0,2-9 0,-6 4 0,-1-6 0</inkml:trace>
  <inkml:trace contextRef="#ctx0" brushRef="#br0" timeOffset="200450">25000 12885 24575,'0'15'0,"15"2"0,-2-6 0,9-2 0,7-15 0,-5-6 0,2-7 0,-2 1 0,-17 33 0,10 14 0,2 10 0,-8 16 0,-3 12 0,0-2-1340,3-7 1,0-1 0,-1 3 1339,-4-5 0,0 2 0,-1 0 0,-2-6 0,-2 12 0,-2-7 0,3-10 0,-4-5 0,-16 3 0,-37-21 0,-3-38-327,17 5 0,-2-8 327,9-15 0,2-10 0,3 7 0,-13-7 0,11 0 0,1 0 0</inkml:trace>
  <inkml:trace contextRef="#ctx0" brushRef="#br0" timeOffset="201084">25183 12630 8191,'-43'-33'0,"0"1"0,0-1 0,7 2 0,-5 3 914,-4 6 0,-10 0 0,-3 2 1,3 5-915,-2 5 0,0 6 0,-4 2 0,11 2 0,-4 1 0,-2 2 0,-1 2 0,0 2-280,-3 3 0,-1 2 1,0 2-1,1 2 0,2 2 280,-5 6 0,3 2 0,1 3 0,0 0 0,-1 2 0,0 0 0,2 2 0,4 0 0,0 3 0,6 1 0,-1 4 242,5-2 0,-1 3 0,1 2 0,3 0-242,4-2 0,2 0 0,1 1 0,2 2 0,-2 6 0,1 2 0,3 2 0,3-4 0,3 4 0,4-2 0,4-1 0,6-3 0,4-2 0,5-2 1669,9 6 0,8-1-1669,3-3 0,4 1 0,8-3 0,1-10 0,6-3 0,3-1 0,4-3-200,-1-3 0,4-2 0,2-1 0,3-3 0,1-1 200,-1-4 0,3-1 0,1-2 0,1-2 0,0-1 0,-2-3 314,5-1 0,-1-2 0,-1-3 1,2-1-1,2-2-314,-6 1 0,3-2 0,2-1 0,0-1 0,0 0 0,-2-1 0,-2-1 0,9-2 0,-2 0 0,-1-1 0,0-3 0,2-1 0,-12 2 0,1-2 0,1 0 0,1-2 0,-2-1 0,-1-1 0,-2-1 0,2-4 0,-1-3 0,-1 0 0,-2-2 0,-3 0 0,-2 0 0,8-8 0,-4 0 0,-4-2 0,-3-3 0,-3-3 0,-3-3 0,-5 0 0,-4 1 0,-5 2 0,-6 2 0,-2-5 188,-3 0 0,-2-4 1,-2-1-1,-5 0-188,-5 2 0,-3-1 0,-4 1 0,-2-1 0,-4-8 0,-2-1 0,-5 2 0,-5 4-646,-8 6 0,-6 3 0,-3 5 0,0 4 646,-11 1 0,-2 7 0,-2 6 0,12 8 0,-1 4 0,-1 3 0,1 3 0,-5 2 0,1 4 0,-3 4-465,-4 1 0,-5 4 0,-1 1 0,5-1 465,-3 0 0,3 0 0,0 1 0,-2 3 0,0 0 0,10 0 0,16-3 0,1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04T07:38:36.053"/>
    </inkml:context>
    <inkml:brush xml:id="br0">
      <inkml:brushProperty name="width" value="0.05" units="cm"/>
      <inkml:brushProperty name="height" value="0.05" units="cm"/>
      <inkml:brushProperty name="color" value="#E71224"/>
    </inkml:brush>
  </inkml:definitions>
  <inkml:trace contextRef="#ctx0" brushRef="#br0">1 1 24575,'0'13'0,"0"9"0,0-8 0,4 14 0,-3-9 0,7 4 0,2-1 0,4 2 0,1 5 0,3-5 0,-7 4 0,5-9 0,-5 4 0,5-5 0,-6 4 0,7-3 0,-3 4 0,5 0 0,-5-4 0,4 8 0,-4-8 0,4 4 0,0-5 0,0 4 0,0-3 0,6 5 0,-5-6 0,9 6 0,-8-4 0,10 10 0,-6-10 0,6 4 0,1 1 0,-7-5 0,6 10 0,-6-10 0,6 5 0,1 0 0,5 2 0,-3 0 0,4 4 0,-7-10 0,7 11 0,-6-11 0,6 5 0,-7-2 0,-1-3 0,16 17 0,-13-19 0,13 18 0,-10-20 0,3 9 0,4-5 0,-6-5 0,5 3 0,-5-7 0,1 3 0,29 5 0,-29-8 0,43 10 0,-46-12 0,21 1 0,-12-1 0,1 1 0,4 0 0,-5 0 0,-7-1 0,5 0 0,-11 0 0,11 0 0,-10 0 0,9-4 0,-9-2 0,10 1 0,-5-4 0,0 8 0,5-3 0,2-1 0,1 5 0,5-5 0,-7 6 0,13 4 0,-15-8 0,8 6 0,-19-8 0,0 1 0,-5 2 0,3-3 0,-8 0 0,9 4 0,-9-4 0,4 0 0,-6 3 0,1-7 0,0 3 0,-1 0 0,1-3 0,0 3 0,-5-1 0,4-2 0,-4 3 0,5-4 0,-1 0 0,1 4 0,0-3 0,4 3 0,-3-4 0,22 4 0,-19 1 0,19 0 0,-22-1 0,9-4 0,-9 0 0,3 0 0,-8 0 0,2 0 0,-7 4 0,4-3 0,-5 2 0,0-3 0,-1 0 0,1 0 0,0 0 0,0 0 0,-3 4 0,-2 0 0,-3 0 0,0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04T07:38:39.146"/>
    </inkml:context>
    <inkml:brush xml:id="br0">
      <inkml:brushProperty name="width" value="0.05" units="cm"/>
      <inkml:brushProperty name="height" value="0.05" units="cm"/>
      <inkml:brushProperty name="color" value="#E71224"/>
    </inkml:brush>
  </inkml:definitions>
  <inkml:trace contextRef="#ctx0" brushRef="#br0">38 1 24575,'8'0'0,"0"0"0,-4 3 0,3-2 0,-6 6 0,6-2 0,-2-1 0,-1 3 0,3-6 0,-6 6 0,6-2 0,-2 2 0,3-2 0,-4 2 0,3-6 0,-2 6 0,3-3 0,0 1 0,0 2 0,-1-3 0,1 4 0,0 0 0,0 0 0,0 0 0,0 0 0,5 1 0,-4-1 0,3 0 0,-4 0 0,0 0 0,0 0 0,0-3 0,0 2 0,0-3 0,0 4 0,0-3 0,-4 2 0,3-3 0,-2 4 0,-1 0 0,3-4 0,-2 4 0,-1-4 0,3 4 0,-2 0 0,3 0 0,-4 0 0,3 0 0,-2 0 0,3-4 0,-4 3 0,3-2 0,-2 3 0,3-4 0,-4 3 0,0-2 0,-4 3 0,-4-4 0,3 3 0,-6-6 0,3 6 0,-5-2 0,1 3 0,0-4 0,4 3 0,-3-6 0,6 6 0,-7-6 0,4 6 0,-4-2 0,0 3 0,0 0 0,-1 0 0,1 0 0,0 0 0,-4 0 0,3 0 0,-4 5 0,0-4 0,0 8 0,-1-3 0,-3-1 0,3 4 0,-4-3 0,0 3 0,1 1 0,3-5 0,-3 4 0,8-8 0,-7 4 0,6-5 0,-2 0 0,4 0 0,3 0 0,-2 0 0,3-3 0,-1 2 0,-2-6 0,6 6 0,-6-6 0,2 2 0,1-3 0,0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04T07:38:45.418"/>
    </inkml:context>
    <inkml:brush xml:id="br0">
      <inkml:brushProperty name="width" value="0.05" units="cm"/>
      <inkml:brushProperty name="height" value="0.05" units="cm"/>
      <inkml:brushProperty name="color" value="#E71224"/>
    </inkml:brush>
  </inkml:definitions>
  <inkml:trace contextRef="#ctx0" brushRef="#br0">3383 0 24575,'-8'18'0,"-3"5"0,-7 1 0,-2 5 0,1 0 0,0-5 0,0 3 0,0-3 0,-6 7 0,4-2 0,-4 1 0,6-6 0,-5 5 0,3-5 0,-3 2 0,-1 2 0,0-2 0,-1-1 0,-3 0 0,10-7 0,-4 0 0,-1 6 0,5-5 0,-5 5 0,1-5 0,4-1 0,-10 6 0,3 2 0,1-1 0,-12 6 0,16-6 0,-16 8 0,11-3 0,-19 10 0,16-13 0,-15 11 0,12-6 0,5-5 0,-16 15 0,23-21 0,-30 23 0,21-17 0,-22 14 0,-9 7 0,9-4 0,-21 6 0,25-10 0,4-13 0,-16 20 0,24-27 0,-23 26 0,4-15 0,12-1 0,-15 5 0,14-9 0,-8 2 0,7-5 0,-26 11 0,21-15 0,-23 11 0,14-2 0,-6-8 0,-3 7 0,13-10 0,-15 1 0,23 3 0,-19-3 0,-11 9 0,27-9 0,-18 3 0,31-11 0,-1 0 0,-3 1 0,9 3 0,-4-3 0,6 3 0,0-4 0,-1-5 0,1 4 0,0-8 0,5 7 0,-4-7 0,9 7 0,-4-7 0,5 7 0,1-7 0,-1 6 0,4-6 0,2 3 0,4-4 0,0 0 0,-4 4 0,3-3 0,-3 2 0,4-3 0,0 0 0,0 0 0,0 0 0,0 0 0,0 0 0,0 0 0,-1 0 0,1 0 0,0 0 0,0 0 0,0 0 0,0 0 0,0 4 0,0-3 0,0 2 0,0-3 0,-1 4 0,1-3 0,0 2 0,0-3 0,0 0 0,0 0 0,3 0 0,2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04T07:38:48.981"/>
    </inkml:context>
    <inkml:brush xml:id="br0">
      <inkml:brushProperty name="width" value="0.05" units="cm"/>
      <inkml:brushProperty name="height" value="0.05" units="cm"/>
      <inkml:brushProperty name="color" value="#E71224"/>
    </inkml:brush>
  </inkml:definitions>
  <inkml:trace contextRef="#ctx0" brushRef="#br0">168 0 24575,'0'8'0,"0"0"0,0 5 0,0-4 0,0 3 0,0 0 0,0-3 0,0 8 0,-3-8 0,-2 8 0,0-4 0,-3 5 0,4-5 0,-5 4 0,0-4 0,1 0 0,-1 0 0,5-1 0,-3-3 0,2 3 0,1 1 0,-4-4 0,7 7 0,-6-2 0,2-1 0,0 4 0,-2-4 0,2 0 0,-4 4 0,5-8 0,-4 3 0,7-4 0,-6 0 0,6 0 0,-2 0 0,-1-3 0,3 2 0,-6-6 0,6 6 0,-3-3 0,4 4 0,0 0 0,0 0 0,4-4 0,0 0 0,4-4 0,0 0 0,0 0 0,0 0 0,5 0 0,0 4 0,0 0 0,9 6 0,-7-2 0,7 1 0,-4 0 0,0 0 0,-1 0 0,6 0 0,-4 0 0,9 1 0,-9-2 0,3 2 0,1 3 0,-4-3 0,9 8 0,-4-7 0,0 2 0,4-3 0,-10-1 0,5 0 0,-5 0 0,0 0 0,-5-1 0,3 1 0,-6-1 0,2 0 0,0 1 0,-3-1 0,3-3 0,-4 2 0,5-6 0,-4 2 0,3 1 0,-4-3 0,0 2 0,0-3 0,0 0 0,-4 0 0,0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3:46:11.861"/>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brush xml:id="br2">
      <inkml:brushProperty name="width" value="0.05292" units="cm"/>
      <inkml:brushProperty name="height" value="0.05292" units="cm"/>
      <inkml:brushProperty name="color" value="#00B050"/>
    </inkml:brush>
  </inkml:definitions>
  <inkml:trace contextRef="#ctx0" brushRef="#br0">25160 975 24575,'0'51'0,"0"-4"0,-6-15 0,4-4 0,-4-3 0,6-7 0,0 6 0,0-12 0,5-2 0,-4-5 0,4-5 0</inkml:trace>
  <inkml:trace contextRef="#ctx0" brushRef="#br0" timeOffset="334">25324 1082 24575,'0'40'0,"5"-4"0,2-7 0,8-6 0,3-13 0,-2-4 0,0-10 0,-5-2 0,0-5 0,-6-17 0,-18 11 0,-1-6 0,-15 17 0,3 6 0,13 5 0,-5-4 0,17 8 0,-4-7 0,5 2 0</inkml:trace>
  <inkml:trace contextRef="#ctx0" brushRef="#br0" timeOffset="634">25640 1136 24575,'0'48'0,"0"-5"0,14-27 0,-6-5 0,12-6 0,-5-11 0,11-18 0,-13-1 0,6-6 0,-19 7 0,-42 7 0,15-3 0,-11 11 0,-4 6 0,-21 9 0,20-2 0,6 11 0</inkml:trace>
  <inkml:trace contextRef="#ctx0" brushRef="#br0" timeOffset="1017">24681 1632 13300,'11'0'0,"23"-4"0,13-3 0,-1 3 0,6-1 0,1-1 0,5-4 0,1-2 0,6 0 0,-11 6 0,5 0 0,1 0 0,1 0 0,-2 0 0,6-3 0,-2-1 0,1 0 0,2 2 0,-8 3 0,3 2 0,-1 0 0,0 0 0,-5 0 1131,1 0 0,-3-1 1,-3 0-1,-5 2-1131,18 2 0,-29 0 489,-60 0 0,2 0 1,-34 0-1</inkml:trace>
  <inkml:trace contextRef="#ctx0" brushRef="#br0" timeOffset="1485">24611 601 24575,'0'49'0,"0"-3"0,0 4 0,1 9 0,-2 5-803,-4-8 1,-2 5 0,0-1 802,3 3 0,-1 0 0,-2-4 0,-3-12 0,-1-3 0,1-2 0,2 10 0,2-8 0,-4-5 192,5-11 0,4-16 1,-4-2-1</inkml:trace>
  <inkml:trace contextRef="#ctx0" brushRef="#br0" timeOffset="2000">24704 629 24575,'46'-21'0,"-4"6"0,8-1 0,1-1 0,6-1 0,0 0-2534,0 2 1,1-1 0,2 0 2533,-10 3 0,2-1 0,0 1 0,-2 1 0,4-1 0,-1 1 0,3 2 118,0 0 0,4 2 0,1 0 0,-2 2-118,-7 1 0,0 2 0,-1 1 0,0-1 0,2 0 0,0 0 0,-2 0 0,-4 3 753,14 3 1,-10 5-754,-11 9 0,-33 11 0,-2 16 0,-4 2 0,-2 4 0,1-3 0,0 1 663,0-3 1,0 2-1,0-1-663,0 6 0,0-1 784,0 9 0,0-2-784,0-19 0,0-2 0,0 6 0,0-4 0,0-10 0,-5-4 0,-2-9 2063,-4-3-2063,3 3 0,4-9 0,4-1 0</inkml:trace>
  <inkml:trace contextRef="#ctx0" brushRef="#br1" timeOffset="21884">24533 1849 24575,'30'0'0,"33"0"0,-7-4 0,11-1 0,3 1 0,-14 2 0,1 2 0,2 0 0,4-2-1211,-8-1 1,3-1-1,1-2 1,2 1-1,-1 1 1,-2 0 1210,8 2 0,0 2 0,-1 0 0,-2 0 0,-2-1 0,1-2 0,-2-1 0,-2 0 0,-2 2 0,14 1 0,-2 1 0,-8 1 1038,-11-1 1,-4 0-1039,2 0 0,-3 0 1158,11 0-1158,-13 0 0,-36-5 0,-13 4 0,-5-4 0,3 5 0</inkml:trace>
  <inkml:trace contextRef="#ctx0" brushRef="#br1" timeOffset="22935">24879 2145 24575,'-6'30'0,"-8"18"0,13-15 0,0 2 0,-3 0 0,0 0 0,-2 2 0,2-1 0,1 12 0,-13 7 0,15-22 0,-10 0 0,5-22 0,0-11 0,-5-27 0,8-4 0,4-7 0,1-6 0,2-4 0,0 1 0,1-10 0,5-1 0,5 12 0,4-5 0,3 3 0,-1 6 0,9 2 0,3 4 0,7-10 0,1 6 0,4 17 0,-25 28 0,-14 5 0,-2 39 0,-18 15 0,4-26 0,-3-1 0,-9-2 0,-2-5 0,-11 1 0,-2-15 0,13 3 0,2-11 0,6 11 0,7 4 0,9-9 0,6 22 0,14-5 0,2 7 0,18-1 0,-16-20 0,6 2 0,-10-18 0,10 5 0,2-6 0,0 0 0,-11 0 0,-12 0 0</inkml:trace>
  <inkml:trace contextRef="#ctx0" brushRef="#br1" timeOffset="23302">25321 2379 8191,'0'-23'0,"0"10"5063,0-15-5063,-5 16 2818,-5 2-2818,-2 5 1719,-8 10-1719,3 7 6784,5 5-6784,3 1 0,9-3 0,5-9 0,5-1 0,6 0 0,1 5 0,-2 2 0,-9 8 0,3-13 0,1 2 0,-2-9 0,1 0 0</inkml:trace>
  <inkml:trace contextRef="#ctx0" brushRef="#br1" timeOffset="23617">25416 2347 24575,'0'33'0,"0"-9"0,0 10 0,5-27 0,18-13 0,-8-2 0,12-10 0,-16 17 0,0 1 0,4 7 0,-3 4 0,8 1 0,-2 3 0,-6-8 0,-1 2 0</inkml:trace>
  <inkml:trace contextRef="#ctx0" brushRef="#br1" timeOffset="24702">25750 2332 24575,'-10'-11'0,"3"-3"0,-17 13 0,11 1 0,-17 21 0,21 3 0,-6 17 0,15-18 0,10 11 0,2-26 0,18 0 0,2-22 0,-3-5 0,-9-4 0,-6-6 0,-11-34 0,-4 27 0,0 1 0,-6-30 0,-11 12 0,12 63 0,0 19 0,9 6 0,4 5 0,0 5 0,3-1 0,2-6 0,3-3 0,14 19 0,-3-30 0,4-13 0,-10-6 0,3-11 0,-11-10 0,-1 4 0,-3-3 0,-3 18 0,7 8 0,4 14 0,17-9 0,-7-4 0,-2-17 0,-13-1 0,-7-4 0,-13-1 0,-2 0 0,8 5 0,15 1 0,15 5 0,0 5 0,5 14 0,-18-10 0,10 8 0,-1-17 0,-2-13 0,26 10 0,15-10 0,-16 20 0,-11-1 0,-3 2 0,-8 6 0,10 0 0,-18-9 0,-5-10 0,-11 4 0,-11-4 0,4 5 0,-2 0 0</inkml:trace>
  <inkml:trace contextRef="#ctx0" brushRef="#br1" timeOffset="25384">26614 2061 24575,'0'30'0,"-6"8"0,4-7 0,-4 26 0,6-12 0,0-2 0,0-18 0,0-15 0,0-4 0,0-1 0</inkml:trace>
  <inkml:trace contextRef="#ctx0" brushRef="#br1" timeOffset="25685">26662 2340 24575,'5'6'0,"1"-1"0,17-5 0,-9 0 0,15-9 0,-17 7 0,5-8 0,-6 10 0,-5 19 0,7 2 0,-11 28 0,7-12 0,-15 2 0,-5-17 0,-15-3 0,-12-11 0,-10 16 0,-5-22 0,1-1 0,9 14 0,6-15 0,1 0 0</inkml:trace>
  <inkml:trace contextRef="#ctx0" brushRef="#br1" timeOffset="26022">24973 2769 24575,'38'-11'0,"16"-14"0,5 13 0,12 1-1729,-21 2 0,4-3 0,3 1 0,2 2 1729,0 3 0,2 1 0,2 1 0,0 0 0,-2-1-552,-5-1 1,0-2-1,-1 0 1,-1 2-1,-1 1 552,9 2 0,0 4 0,-4-1 0,-4-1 0,-5-3 0,-5-1 0,-1 0 602,9-1 0,-3 1-602,-6 4 0,-4 0 0,9-10 0,-16 11 686,-48-9 1,14 7 0,-24-7 0</inkml:trace>
  <inkml:trace contextRef="#ctx0" brushRef="#br1" timeOffset="60034">26663 905 24575,'-5'6'0,"13"-2"0,-6 1 0,22-4 0,6 6 0,6 1 0,17-6 0,4-1 0,5 4 0,2-1-879,-14-3 1,2-1 0,-3-1 878,7 1 0,-1 0 0,-11 0 0,1 0 0,-1 0 0,20 0 0,2 0 0,-4 1 0,4-1 0,0-1 0,-5-2 0,0-2 0,-1 1 0,-2 3 0,-1 2 0,-3-4 0,12-8 0,-10 0 0,-8 9 0,-16-8 0,-31-6 0,-7 6 0,-28-25 0,6 13 2635,-3-9-2635,11 18 0,14-1 0,11 13 0,11-4 0,16 17 0,-5-3 0,2 22 0,-18-4 0,4 3 0,-14-1 0,6-8 0,-21 1 0,1-4 0,-20 3 0,2-4 0,-7 2 0,7-8 0,-1 10 0,20-18 0,-1 10 0</inkml:trace>
  <inkml:trace contextRef="#ctx0" brushRef="#br1" timeOffset="79685">27375 372 24575,'-48'32'0,"13"-14"0,-3 0 0,-6 2 0,-1 0-832,1-3 0,1 1 832,5-2 0,3-2 0,-11-2 539,6 3-539,14-14 275,2 10-275,13-9 0,0 2 0,0-9 850,5-1-850,1-9 0,5 8 0,0-2 0</inkml:trace>
  <inkml:trace contextRef="#ctx0" brushRef="#br1" timeOffset="80002">26801 506 8191,'-11'3'0,"-1"13"5063,-9 24-5063,5-6 2818,-5 4-2818,9-22 1719,19-5-1719,26-6 6784,8-5-6784,2-5 0,-19 4 0,-13-4 0,-5 10 0,-1-4 0,-5 4 0</inkml:trace>
  <inkml:trace contextRef="#ctx0" brushRef="#br1" timeOffset="83367">29646 729 24575,'0'11'0,"5"8"0,-4 8 0,4 0 0,-5 3 0,0-14 0,0 8 0,0-6 0,0 8 0,0-5 0,-5 0 0,4-10 0,-4-2 0</inkml:trace>
  <inkml:trace contextRef="#ctx0" brushRef="#br1" timeOffset="83652">29353 1183 8191,'-6'10'0,"1"-3"5063,23 3-5063,3-5 0,27-5 0,8-17 317,-17 10 1,3-2-318,3-6 0,4-2 0,3 4 0,4 1 0,-5 0 0,-9 3 0,-2 1 0,18-5 0,-10 4 1984,-33 9-1984,-22 13 1458,-1-4 0,-7 6 1,6-9-1</inkml:trace>
  <inkml:trace contextRef="#ctx0" brushRef="#br1" timeOffset="84137">29362 1509 24575,'-5'6'0,"4"12"0,-4 4 0,-4 30 0,7 9 0,-6-2 0,8-11 0,0-20 0,0-12 0,0-1 0,4-4 0,7-5 0,0-1 0,5-10 0,-10 4 0,-2-4 0</inkml:trace>
  <inkml:trace contextRef="#ctx0" brushRef="#br1" timeOffset="84421">29460 1808 24575,'11'15'0,"10"-8"0,13 3 0,1-23 0,-1-3 0,-12-9 0,-2-4 0,-13 6 0,-16 2 0,-9 10 0,-9 7 0,11 8 0,20-3 0,-1 4 0,11-5 0</inkml:trace>
  <inkml:trace contextRef="#ctx0" brushRef="#br1" timeOffset="84685">29789 1668 24575,'0'46'0,"0"-12"0,6-9 0,10-18 0,-2 2 0,23-38 0,-27 12 0,17-32 0,-37 21 0,-5 0 0,-18 13 0,-4 13 0,10 8 0,12 0 0,10-1 0</inkml:trace>
  <inkml:trace contextRef="#ctx0" brushRef="#br1" timeOffset="86352">29281 262 8191,'-21'6'0,"-3"8"5063,-8 15-5063,8-2 0,-4 4 2818,12-3-2818,-2 11 0,-3 9 0,4 1 0,-1 6 384,1 1 0,1 5-384,2-2 0,2 6 0,-1 0 0,-1 0 0,0 1 0,3-2 1143,4-6 1,2-2 0,0 0-1144,-2-1 0,0-2 0,3-2 0,3 3 0,2 1-360,-2-5 0,0 3 1,3 2 359,4 6 0,3 1 0,1 2 0,-4-15 0,1 2 0,0-1 0,2-1-631,4 10 1,1 0-1,1-5 631,3 7 0,0-6 0,-6-17 0,0-2 493,3 9 0,4-1-493,6-6 0,4 1 0,4 11 0,4-1-162,-3-18 0,4-1 0,0-3 162,5 7 0,1-2 0,7-1 0,-1-4 417,-14-10 0,1-2-417,15 1 0,3-3 0,0-4 0,4-4 0,-6-5 0,3-2 0,-2-2 114,11-3 1,-3-2-115,-17-2 0,0-2 0,-3-1 0,5-5 0,0-3 0,-6 3 0,2-3 0,0-1 0,-2-3 0,0-1 0,0 0 0,0 3 0,-1-1 0,-2 0 0,9-10 0,-6 0-3,-16 10 1,-2-2 2,8-14 0,-1-4 0,-4-2 0,-1-4 0,-6 12 0,0-3 0,-3-1 461,-4-2 0,-3-1 1,-2 1-462,0-5 0,-4 2 0,-2-6 0,-2 1 0,1 13 0,0-2-292,1-18 1,-2-4 291,-3 17 0,-3 0 0,1-2 0,0-3 0,1-2 0,-3 1 0,-5 2 0,-1 2 0,-1 3 0,1-3 0,-2 3 0,0 4 0,0 3 1953,-6-17-1953,5 23 0,-2-2 0,-3-4 0,-2-1 0,-9-4 0,-5 0 0,-3 0 0,-2 3-562,5 8 0,0 4 562,-4 5 0,0 4 0,10 5 0,-2 1 875,-18-4 1,-2 0-876,1 0 0,-1-1 0,9 4 0,-3 0 0,3 2 0,-7-1 0,-1 3 0,-12 1 0,-1 3 0,9 5 0,-1 4 0,-8 5 0,1 1 0,7-3 0,4 2 0,5 5 0,5 2 0,-11 9 870,9-5-870,26 1 0,9-12 0,7-2 0</inkml:trace>
  <inkml:trace contextRef="#ctx0" brushRef="#br1" timeOffset="145670">29481 9629 24575,'43'-27'0,"-13"5"0,-21 22 0</inkml:trace>
  <inkml:trace contextRef="#ctx0" brushRef="#br1" timeOffset="146352">29747 9554 24575,'0'33'0,"0"-4"0,0 28 0,0-23 0,0 3 0,0-21 0,0 4 0,0-8 0,0 4 0,0-10 0,0-2 0</inkml:trace>
  <inkml:trace contextRef="#ctx0" brushRef="#br1" timeOffset="146634">29866 9668 14117,'9'23'0,"10"-5"4304,11 14-4304,5-20 1813,-8-8-1813,-6-11 990,-14-21-990,6-15 0,-35 2 0,15-3 3351,-38 28-3351,27 10 0,-11 10 0,16 7 0,3-4 0,5 2 0</inkml:trace>
  <inkml:trace contextRef="#ctx0" brushRef="#br1" timeOffset="147252">29819 9326 8191,'-41'-6'0,"1"0"0,4-1 0,0 4 2080,-14 8 1,0 4-2081,14-3 0,2 2 1321,1 4 1,1 2-1322,-17 13 930,13 1 1,1 5-931,5 7 0,2 5 0,4-1 0,0 5 0,5 3 497,5 5 1,6 3 0,1-2-498,1-11 0,2-1 0,2 0 0,5 1 0,4 1 0,0-5 379,-2-5 0,5-3-379,14 12 0,7-1 0,-4-4 0,6-3 0,4-13 0,5-3 0,-1-1-546,8 5 0,1-5 546,13-11 0,7-10 0,-20-4 0,6-5 0,0-2 0,-4-1 0,4-1 0,-4-2 0,3-4 0,2-3 0,5-3 0,-3-3 0,-8-2 0,-7-4 0,-7-2 0,-6-1 0,0-15 0,-7-3 0,-1-4 0,-8 0 0,-11 12 0,-5-2 0,0 3 0,-2-3 0,-4 1-299,-10-15 0,-10 3 299,0 12 0,-5 1 0,-2 4 0,-7-5 0,-4 8 1575,-5 8 0,-1 9-1575,15 11 0,-1 3 0,-17-5 0,1 4 0,19 7 0,1 1 0,-9-4 0,4 4 0,5 15 0,20-6 0,0 4 0</inkml:trace>
  <inkml:trace contextRef="#ctx0" brushRef="#br1" timeOffset="150720">29343 10383 24575,'5'-6'0,"-4"2"0,4 4 0</inkml:trace>
  <inkml:trace contextRef="#ctx0" brushRef="#br1" timeOffset="152219">29532 10423 24575,'-8'23'0,"1"-4"0,-9 9 0,3-7 0,0 0 0,-1-1 0,-7 4 0,-1 1 0,-6 4 0,-3 7 0,-1 1 0,14-7 0,-14 0 0,23-19 0,-19 9 0,6 1 0,0-2 0,-5 7 0,6-12 0,0 3 0,1-3 0,-10 6 0,2 0 0,-3-1 0,-1 9 0,10-14 0,-5 9 0,6-9 0,-8 6 0,-3 1 0,-9 0 0,5 6 0,5-18 0,7 10 0,-6-12 0,7 6 0,-12 0 0,17-7 0,-2 5 0,10-10 0,-6 9 0,-2 0 0,-4 2 0,-7 8 0,3-1 0,-2-6 0,0 12 0,-6-9 0,-6 13 0,-9-1 0,-1 1 0,14-13 0,-10 9 0,9-9 0,-12 13 0,-1 0 0,14-7 0,2-8 0,3 7 0,-13-5 0,-5 15 0,-8-2 0,7 0 0,18-14 0,3 7 0,18-19 0,-6 10 0,-1-2 0,-4 1 0,8 3 0,-5-9 0,12-2 0,-3-4 0,5 0 0</inkml:trace>
  <inkml:trace contextRef="#ctx0" brushRef="#br1" timeOffset="153452">27665 11440 24575,'-16'0'0,"1"0"0,9 5 0,-4-4 0,9 13 0,-9-7 0,-4 21 0,-11 15 0,8-14 0,0 2 0,-4 20 0,-9-2 0,27-19 0,-16 0 0,17-4 0,-4-2 0,6-3 0,5-9 0,2 11 0,4-20 0,26 18 0,-4-13 0,4-2 0,9 2 0,2-1 0,0-1 0,-1-2 0,-9-4 0,-3 0 0,3 0 0,-14 0 0,-9 4 0,-9-2 0,-1 2 0</inkml:trace>
  <inkml:trace contextRef="#ctx0" brushRef="#br1" timeOffset="190270">20423 11963 24575,'-5'-6'0,"-6"2"0,-10 4 0,-10 0 0,-5 0 0,-4 0 0,0 0 0,2 0 0,4 0 0,-3 0 0,-2-1 0,-2 2 0,-18 4 0,-1 1-477,14-5 1,2 0 476,2 4 0,3 1 0,-7 3 0,-1 1 0,5 7 0,8-5 0,0 1 0,-15 9 0,-3-3 0,15 6 0,16-22 953,-12 23-953,9-14 0,-8 17 0,14-12 0,1 3 0,6-9 0,-5 4 0,0 2 0,-1 5 0,1 8 0,10 3 0,1 8 0,5 0 0,6 0 0,-4-9 0,17 1 0,-11-16 0,21 12 0,1-1 0,20 12 0,-23-20 0,1-1 0,24 14 0,-19-15 0,-1-2 0,11 3 0,-9-4 0,1 1 0,20 6 0,-5 7 0,-8-13 0,-7 11 0,21-8 0,-24-3 0,3 1 0,6-2 0,3-2 0,4 1 0,-1-2 0,17-1 0,-13 0 0,1-2 0,-13-7 0,1-1 0,4 5 0,4 2 0,-3-2 0,2-5 0,-1 0 0,3 2 0,3 1 0,-6-1 0,20-3 0,-4 0 0,5 0 0,-15 0 0,1 0 0,11 0 0,3 0 0,-20 0 0,-1 0 0,-2 0-493,6 0 1,-3 0 492,-1 0 0,-3 0 0,21 0-64,-17-5 1,4-1 63,1 5 0,3-1 0,-8-5 0,3-4 0,-2 2-594,7 1 0,-3 1 594,-1-2 0,-4-1 0,-14-1 0,-2 1 0,7 2 0,0-1 0,-3-5 0,3-1 0,13 2 0,1-3 0,-8-7 0,-2 0 0,-3 11 0,-2-1 459,0-12 0,-3-2-459,-7 4 0,-2-1 63,7-3 0,-2-1-63,-5-1 0,-3 1 0,12-11 1256,-14 9-1256,-6 9 0,6-12 0,-11 9 0,4-19 0,-26 7 0,4 3 0,-9 5 0,-6-1 0,-3 5 0,-4 1 0,-11-12 0,-5 0 0,9 10 0,-4 2 0,-1 1-964,-5 0 1,-3 2-1,3 0 964,-11-6 0,-1 3 0,7 9 0,-4 2 0,4 1-668,-5-5 0,-1 2 668,7 4 0,-3 2 0,-1-1 0,0-1 0,1-1 0,1 1 0,9 4 0,1 2 0,-2 0 0,-13-1 0,-4 1 0,4 1 0,13 2 0,2 2 0,-3-1 0,-14 0 0,-3-1 0,0 2 0,4 2 0,1 2 0,3-1 0,7-4 0,2 0 0,0 3-559,2 4 1,0 2 0,3-2 558,-8-6 0,0 1 0,-13 11 0,-1 3-245,6-7 1,0 1 244,-2 7 0,5 2 0,19-6 0,5-1 578,-9 4 1,28-10 0,3-6 0</inkml:trace>
  <inkml:trace contextRef="#ctx0" brushRef="#br1" timeOffset="195668">9036 12893 8191,'-17'0'0,"12"0"5063,11 5-5063,23 4 2818,28-2-2818,-14 3 0,3-1 0,-3-7 0,3-2 0,0 3 0,4 1 0,1-1 139,3-2 0,1-1 0,3-1-139,0-1 0,3-1 0,2-1 0,2 0 120,-8 1 0,2 1 1,1-1-1,-1-1 0,-1 0-120,5-3 0,-1-1 0,-1 0 0,-1 1 0,-4 2 0,1 1 0,-2 1 0,-3-1-423,2-1 0,-3 0 1,3 2 422,-3 2 0,1 1 0,3 1 0,-1-1 0,4-3 0,0-1 0,2 0 0,0 2-568,-5 0 1,1 2-1,0 0 1,-1 0-1,-2-2 568,1-1 0,-3 0 0,0-1 0,-3 1 0,10 3 0,-2 0 0,-3 0 418,2 0 1,-1 0-419,-8 1 0,2-1 0,0-1 0,0-2 0,-1-1 0,1 0 1211,4 3 0,1 1 0,-1-1-1211,-4-3 0,-2 0 0,-2 1 722,5 2 1,-4 2-723,-2-1 0,-3 0 4726,9 0-4726,5-5 194,-25 4-194,-19-4 0,-9 5 0,-15 0 0</inkml:trace>
  <inkml:trace contextRef="#ctx0" brushRef="#br1" timeOffset="197200">21531 1992 24575,'-11'-5'0,"8"-6"0,22-9 0,14 4 0,10-1 0,-2-1 0,3-1 0,2 1-760,1 1 1,1 1 0,4-1 759,1-2 0,4-2 0,1 1 0,-2 1 0,-4 4 0,-1 2 0,0 1 0,2-2 0,6-3 0,2-1 0,0 0 0,-1 2 0,-8 5 0,1 1 0,-3 0 0,-2-1 0,3-5 0,-4-1 0,-5 3 0,-3 6 0,-8 0 544,-1-17-544,-31 10 0,-10 1 0,-8-11 0,7 17 0,1-1 0</inkml:trace>
  <inkml:trace contextRef="#ctx0" brushRef="#br1" timeOffset="197468">22869 1329 8191,'9'-6'0,"20"-5"5036,20 9-5036,3 5 2821,4 11-2821,-29 11 1723,0 25-1723,-35 9 0,7-7 0,-28 0 0,10-33 6774,-18 14-6774,9-12 7,-2 11 1,14-19-1,12-4 1</inkml:trace>
  <inkml:trace contextRef="#ctx0" brushRef="#br1" timeOffset="395870">18503 12436 24575,'18'36'0,"4"8"0,8 8 0,-2-3 0,-6-10 0,-4-14 0,-5-12 0,-4-7 0,0-7 0,1-10 0,12-20 0,4 1 0,6-5 0,-1 3 0,5-2 0,2-1-422,-2 2 1,2 0-1,2 0 1,0-1 421,4-2 0,2 0 0,1 0 0,-2 1 0,-2 3 0,0 0 0,0 0 0,-2 2 0,7-5 0,-2 2 0,-2 2 0,6-3 0,-4 4 0,-15 11 0,-4 2 0,9-2 0,-19 11 0,-10 6 0,-4 2 0</inkml:trace>
  <inkml:trace contextRef="#ctx0" brushRef="#br1" timeOffset="424501">3472 10123 24575,'-11'0'0,"-4"0"0,3-5 0,-3 4 0,0-4 0,-2 5 0,-3 0 0,-1 0 0,1 0 0,3 0 0,2 0 0,4 0 0,1 5 0,-6-4 0,4 8 0,2-3 0,5 5 0,0 4 0,4 6 0,-4 26 0,1-9 0,-1 4 0,-2-3 0,0 3-853,1 11 1,-1 0 852,-4-8 0,-1 2 0,6-3 0,2 5 0,-1 0 0,-3 3 0,-2 1 0,0 2 0,3-2 0,0 2 0,0 1 0,1-3-1093,0 6 0,2-2 0,-2 0 1093,-4 5 0,-3 1 0,4-4 0,7 5 0,-1 1-424,-4-18 1,-4 2 0,0 3 0,1 0 423,4 6 0,0 1 0,1 2 0,-2 1 0,-3-1 0,-1 3 0,-2 1 0,0 0 0,2 1-762,1-7 0,1 0 0,0 2 0,0-1 0,0-1 0,-1-2 762,0 3 0,-1-1 0,0-1 0,0-1 0,0-1 0,-1 10 0,1 0 0,0-2 0,2-4-4,2-4 0,2-3 0,0 1 4,-1-5 0,-1 1 0,0 1 0,1-1 0,1 13 0,0 0 0,0 1 0,-1-6 0,-2 2 0,1 0 0,0-1 0,0-1 0,0 0 0,1-1 0,-2-3 0,-1 4 0,0-3 0,0 3 0,2-4 0,0 3 0,0 0 0,0-3 0,-3 8 0,0-3 0,2 3 0,3-3 0,2 3 0,-1 1 0,0-2 0,-2-4 0,-1-1 0,1-1 0,1-2 247,3 3 1,2-3 0,-1-2-248,-5 17 0,0-6 0,6-24 0,0-2 569,-4 16 0,-3 2-569,1-2 0,-1 3 0,3-7 0,0 2 0,-2-3 2316,-5 4 0,1-3-2316,9 2 0,0-4 0,-9 10 1449,1 1-1449,7-7 2083,-6-10-2083,8-14 146,0-7-146,0-7 1070,9 3-1070,20-9 0,4 8 0,14-12 0,-1 6 0,11-8 0,-23 4 0,0 1 0,26-3 0,-16 6 0,-16-8 0,-21 0 0,2 0 0</inkml:trace>
  <inkml:trace contextRef="#ctx0" brushRef="#br1" timeOffset="425983">3554 10304 24575,'-6'20'0,"5"6"0,-5 19 0,6-12 0,0 13 0,0-24 0,0 7 0,0-18 0,0-2 0</inkml:trace>
  <inkml:trace contextRef="#ctx0" brushRef="#br1" timeOffset="427236">3382 10959 24575,'5'-11'0,"6"-1"0,10 1 0,-4 8 0,-1 16 0,-11 1 0,-5 9 0,0-12 0,0 0 0,18-5 0,20-10 0,-11 2 0,7-7 0</inkml:trace>
  <inkml:trace contextRef="#ctx0" brushRef="#br1" timeOffset="427735">3365 11495 24575,'21'-8'0,"-5"2"0,-5 23 0,-11 10 0,-1 1 0,-4 6 0,5-23 0,9 10 0,-2-5 0,4 10 0,-6-3 0,-10-2 0,-1-10 0,-6 3 0,1-7 0,-6 8 0,5-9 0,2-2 0,5-4 0</inkml:trace>
  <inkml:trace contextRef="#ctx0" brushRef="#br1" timeOffset="428120">3330 12260 24575,'-6'15'0,"1"14"0,5-1 0,0 16 0,0-21 0,0 6 0,-5-17 0,-1-2 0,0-5 0,1-5 0</inkml:trace>
  <inkml:trace contextRef="#ctx0" brushRef="#br1" timeOffset="428286">3404 12255 24575,'57'-24'0,"0"0"0,-11 5 0,-3 3 0,-1 2 0,-5 4 0,-2 1 0,-30 9 0</inkml:trace>
  <inkml:trace contextRef="#ctx0" brushRef="#br1" timeOffset="429416">3211 11916 24575,'-5'16'0,"4"-1"0,-4-4 0,5-1 0,0 1 0,0 0 0,0 0 0,0-1 0,9-4 0,3-1 0,4-5 0,-6 9 0,-5 12 0,-20 29 0,11-13 0,-11 2 0,15-30 0</inkml:trace>
  <inkml:trace contextRef="#ctx0" brushRef="#br1" timeOffset="430036">3299 12918 24575,'-4'-6'0,"-7"1"0,-13 22 0,4 14 0,-8 19 0,20-13 0,4-4 0,15-28 0,5 0 0,-19-5 0,0 6 0,-28 7 0,19-4 0,-2 1 0</inkml:trace>
  <inkml:trace contextRef="#ctx0" brushRef="#br1" timeOffset="430371">3053 13531 24575,'37'-6'0,"-8"10"0,-13 17 0,-9 10 0,-1 25 0,-10-22 0,-2 0 0,-3 28 0,-12-4 0,13-37 0,-1-11 0</inkml:trace>
  <inkml:trace contextRef="#ctx0" brushRef="#br1" timeOffset="431188">3028 14105 24575,'-17'9'0,"7"-2"0,5 12 0,5 2 0,0 10 0,0 14 0,0-12 0,-6 5 0,5-18 0,-10 1 0,9 0 0,-7-9 0,8 2 0,-9-18 0,9 3 0,1-10 0,7-4 0,-1-2 0,6-20 0,-2-13 0,-1 6 0,-6-1 0,-4 29 0,-9 5 0,4 6 0,-4 5 0,-1 9 0,5-6 0,1 6 0</inkml:trace>
  <inkml:trace contextRef="#ctx0" brushRef="#br1" timeOffset="433450">2915 14777 8191,'-11'0'0,"0"0"5063,5 4-5063,-4-2 2818,9 19-2818,-4-12 1719,5 14-1719,0-12 6784,0 0-6784,10-5 0,1-1 0,5-10 0,4-7 0,-13 39 0,2 5 0,-8 5 0,-2 4 0,1 18 0,0-21 0,0-21 0</inkml:trace>
  <inkml:trace contextRef="#ctx0" brushRef="#br1" timeOffset="433738">2716 15532 24575,'0'31'0,"0"-3"0,0 2 0,6 0 0,0-12 0,6 2 0,-6-14 0,-1-2 0</inkml:trace>
  <inkml:trace contextRef="#ctx0" brushRef="#br1" timeOffset="433934">2793 15702 24575,'23'5'0,"-9"-4"0,9-1 0,-9-23 0,-7 8 0,-4-17 0,-15 25 0,4 2 0,-2 7 0,10 2 0</inkml:trace>
  <inkml:trace contextRef="#ctx0" brushRef="#br1" timeOffset="434368">2708 16219 24575,'-6'15'0,"1"2"0,5 4 0,0-4 0,0-2 0,0-4 0,0 0 0,5-5 0,-4-2 0,4-4 0</inkml:trace>
  <inkml:trace contextRef="#ctx0" brushRef="#br1" timeOffset="434685">2852 16220 24575,'0'15'0,"0"2"0,0 13 0,0-11 0,0 5 0,0-13 0,0-1 0,0 1 0,0-5 0,0-1 0</inkml:trace>
  <inkml:trace contextRef="#ctx0" brushRef="#br1" timeOffset="442237">3501 11351 24575,'-6'-5'0,"-4"4"0,4-8 0,-4 7 0,-6-2 0,0-3 0,-5 6 0,0-5 0,4 6 0,1 0 0,5 0 0,-4 0 0,-2 0 0,-5 0 0,-12 13 0,10-10 0,-5 14 0,14-16 0,4 9 0,-4-3 0,2 9 0,-4 1 0,9-1 0,-4 4 0,4 5 0,-6 7 0,7 9 0,1-9 0,1-7 0,4-10 0,-4 0 0,5-3 0,0 8 0,0-4 0,0 1 0,0 11 0,5-9 0,1 9 0,4-6 0,5 7 0,-2-6 0,3 5 0,-2-7 0,6 3 0,2 1 0,3-3 0,-5-8 0,-5-3 0,8-10 0,-5 9 0,11-9 0,-7 8 0,-5-7 0,3 2 0,-3-4 0,4 0 0,5-6 0,-4 5 0,3-5 0,-9 1 0,4-1 0,-3-5 0,4 0 0,-4 5 0,0-8 0,-6 12 0,2-17 0,11 4 0,-8-11 0,8-4 0,-17 8 0,3 6 0,-8-5 0,7 7 0,-8-15 0,9 12 0,-9-3 0,4 4 0,-5-5 0,0-7 0,0 4 0,0 0 0,-6 4 0,4 8 0,-10-7 0,11 7 0,-10-12 0,5 6 0,-5-8 0,-4 7 0,-11-4 0,-5 5 0,-1 4 0,-1 5 0,20 9 0,-1 0 0</inkml:trace>
  <inkml:trace contextRef="#ctx0" brushRef="#br1" timeOffset="444483">3405 12787 24575,'-11'-11'0,"0"5"0,-4-3 0,-14 7 0,5-2 0,-10 4 0,12 0 0,1 0 0,4 0 0,-4 0 0,4 0 0,-4 0 0,4 4 0,1-2 0,5 7 0,-4-3 0,-2 5 0,0 0 0,-3-5 0,13 3 0,-7-8 0,13 13 0,-9-2 0,9 9 0,-9 7 0,9-9 0,-4 4 0,5-13 0,0 10 0,0 7 0,5 5 0,1 4 0,0-10 0,5 8 0,-5-10 0,11 7 0,-1-8 0,4-3 0,-4-3 0,-1-10 0,-3 7 0,8 1 0,6 10 0,1-4 0,-1 2 0,-5-16 0,-3 7 0,3-13 0,5 4 0,-8-5 0,2-5 0,-10 4 0,7-13 0,6-4 0,10-7 0,-9 2 0,0 5 0,-13 7 0,7-14 0,3-6 0,0-11 0,-6-3 0,-9 13 0,-6-5 0,0 14 0,0-22 0,-6 15 0,-1-4 0,-14 12 0,8 11 0,-29 4 0,-19 32 0,3 4 0,0 3 0,22-11 0,3 1 0,-6 5 0,0 0 0</inkml:trace>
  <inkml:trace contextRef="#ctx0" brushRef="#br1" timeOffset="446070">3093 14076 24575,'-5'-6'0,"4"-4"0,-8 9 0,7-9 0,-7 4 0,3 0 0,-5-3 0,-14 3 0,2-1 0,-18 3 0,4 4 0,0 0 0,11 0 0,1 0 0,8 4 0,-5 2 0,6 0 0,0 4 0,-3 4 0,-2 7 0,5-1 0,-1 4 0,11-8 0,0 6 0,1-5 0,5 7 0,5-2 0,1 10 0,0-10 0,11 6 0,-8-11 0,20 24 0,-8-12 0,15 23 0,-16-28 0,9 5 0,-12-17 0,20 11 0,5-8 0,-10-6 0,2-2 0,1-2 0,-1-3 0,25-11 0,-3-2 0,-18-8 0,-10 3 0,2-2 0,-1-2 0,1-2 0,1-1 0,-2 0 0,13-18 0,-19 15 0,-15 5 0,6-16 0,-12-13 0,0 16 0,-4-1 0,-10-2 0,-4 2 0,-4-11 0,-12 16 0,20 16 0,-8 12 0,-8-13 0,-9 13 0,5-4 0,-1 19 0,20-10 0,1 10 0</inkml:trace>
  <inkml:trace contextRef="#ctx0" brushRef="#br1" timeOffset="447750">2648 16849 24575,'0'11'0,"0"12"0,0 9 0,0 9 0,0 5 0,0-19 0,0 2 0,0-22 0,0 2 0</inkml:trace>
  <inkml:trace contextRef="#ctx0" brushRef="#br1" timeOffset="448133">2754 16917 8762,'5'-6'0,"7"-8"5109,0 7-5109,5-4 2733,-6 6-2733,-5 19 1641,-2 8-1641,-10 15 6330,-1-6-6330,-1-5 0,2-7 0,20-12 0,-6 2 0,18-18 0,-12-19 0,-2 12 0,-6-10 0</inkml:trace>
  <inkml:trace contextRef="#ctx0" brushRef="#br1" timeOffset="448668">2910 16749 8191,'-43'-13'0,"-10"-9"5063,5 4-5063,-6 0 2818,-6 32-2818,25-3 0,0 1 0,-21 13 859,19-3 1,4 2-860,-1 10 3392,11-9 0,3 3-3392,-3 25 0,21 0 0,14 4 0,15-1 0,-7-24 0,2 0 0,3 0 0,4-3 0,5-4 0,2-2 0,-3-1 0,0-4 0,24-8 0,-10-11 0,2-8 0,-7-9 0,2-5 0,-1 1 0,4-2 0,-3-3-1243,-5-6 0,-3-2 0,-2 1 1243,6-4 0,-6 1 0,-8 2 0,-6 2 0,-5 5 0,-14-2 0,-10-4 0,-1 2 0,-17-4 0,9 17 3729,-4 3-3729,1 4 0,-4 11 0,-6-12 0,12 12 0,1-5 0</inkml:trace>
  <inkml:trace contextRef="#ctx0" brushRef="#br2" timeOffset="478400">1486 9107 24575,'-6'22'0,"1"12"0,5 7 0,0 5 0,0-8 0,0 8 0,0-6 0,0-2 0,14-12 0,24-16 0,-2-15 0,8-9 0,5-5-1357,-5-1 0,3-5 0,3-2 1,1-2-1,-1 0 1357,1-1 0,0-1 0,1 0 0,0-3 0,1 0-757,-1-2 1,1-2 0,1-1 0,0 0 0,-1 0 0,-3 3 756,0 1 0,-2 2 0,-1 1 0,1 0 0,0 0-195,5-3 1,0 0-1,1 0 1,0 3-1,-3 3 195,0 4 0,-1 4 0,-1 2 0,-2-1 0,8-11 0,-1 1 0,-14 18 0,-8 38 0,-34-21 0,-25 34 0</inkml:trace>
  <inkml:trace contextRef="#ctx0" brushRef="#br2" timeOffset="479666">2498 11414 24575,'-6'39'0,"5"-1"0,-5 2 0,6-2 0,0 17 0,0-11 0,0 4 0,0-23 0,0-9 0,0-15 0,0 3 0,0-9 0</inkml:trace>
  <inkml:trace contextRef="#ctx0" brushRef="#br2" timeOffset="480137">2412 11345 24575,'-19'-11'0,"2"2"0,2 9 0,2 9 0,-18 13 0,2 34 0,4-1 0,6 2 0,3 7-513,13-7 0,2 3 513,-5-9 0,-1 4 0,4-4 0,7 8 0,7-3 0,1 0 0,7-8 0,6-25 0,6-5 0,9 8 0,6-8 0,8-21 0,3-11 0,-13 0 0,1-3 0,-4-3 0,10-9 0,-5-7 0,-16 1 0,-3-4 0,-7-3-326,-8-2 0,-7-2 1,-4-1 325,-5-2 0,-4 0 0,-3-1 0,-2-4 0,-3 0 0,-5 6 0,-10 0 0,-5 10 0,3 12 0,0 7 0,-21-1-55,19 17 1,-3 4 54,-4 2 0,-3 4 0,-7 7 0,2 6 0,6 11 0,5 3 0,-7 5 0,23-3 0</inkml:trace>
  <inkml:trace contextRef="#ctx0" brushRef="#br2" timeOffset="491351">3821 11688 24575,'8'49'0,"-2"-6"0,-2-8 0,4-6 0,15-22 0,16-18 0,15-23-1328,-15 3 1,2-3 1327,3-3 0,4-3 0,-5 3 0,4-3 0,-1 2-640,-6 6 0,0 2 0,-2 0 640,12-13 0,-4 5 0,-16 12 0,-7 9 0,-17 16 0,-1-3 0,-5 9 0</inkml:trace>
  <inkml:trace contextRef="#ctx0" brushRef="#br2" timeOffset="492536">3572 13118 24575,'0'21'0,"0"32"0,0 0 0,5 3 0,5-21 0,26-50 0,8-23 0,9-10-730,-16 17 0,2-1 0,3-2 0,0-1 730,8-7 0,1-3 0,1 1 0,-2 3 0,-9 7 0,0 2 0,-2 2 0,-1 2 0,7-4 0,-1 2 0,-10 10 0,-10 12 0,-23 24 0,-12-2 0,-8 8 0</inkml:trace>
  <inkml:trace contextRef="#ctx0" brushRef="#br2" timeOffset="493269">3485 14417 24575,'0'30'0,"0"-1"0,0-13 0,11 3 0,18-12 0,6-12 0,7-10 0,3-8 0,4-7 0,0-1-1394,1 1 1,1-2 0,0-1 1393,-6 2 0,0-2 0,0 0 0,-3 2 0,2 2 0,-3 2 0,-1 2 0,13-4 0,-4 3 0,7-5 0,-21 34 0,-42 14 0,-11 22 0,2-16 0,1-3 0</inkml:trace>
  <inkml:trace contextRef="#ctx0" brushRef="#br2" timeOffset="494052">3255 16179 8191,'0'20'0,"9"-1"5063,3 3-5063,8-10 2818,9-7-2818,2-5 0,1-16 0,4-10 0,-1-3 0,2-5 0,2-2 250,-4 2 0,3-3 0,-1-1 0,0 2-250,7-4 0,0 1 0,-4 1 3213,7-14 1,-7 17-3214,-14 34 0,-26 13 0,0 10 0,0-6 0,0-7 0</inkml:trace>
  <inkml:trace contextRef="#ctx0" brushRef="#br2" timeOffset="591284">5148 11317 24575,'-5'-6'0,"4"-4"0,-4 4 0,5-4 0,0-6 0,5 0 0,5-7 0,8-3 0,-2 7 0,1-1 0,-6 14 0,4-8 0,9 6 0,3-8 0,3 10 0,-9 0 0,-6 6 0,0 0 0,2 0 0,11 4 0,-5 7 0,-4 5 0,-1 1 0,-15-1 0,11 5 0,-7 5 0,-1 10 0,0 11 0,-6 1 0,0-9 0,0 3 0,0-3 0,0 1 0,0 14 0,0 2 0,0 0 0,0 0-1061,0 5 0,0-1 1061,1-7 0,-2-1 0,-4 12 0,-1 3-367,5-19 0,1 1 1,-1 1 366,-6 8 0,-3 3 0,3-1 0,5-3 0,2-1 0,-1-1-593,-2-6 1,-1-1-1,-1-3 593,-1 7 0,1-4 0,4-6 0,-1 0 0,-9 1 0,-2 3 0,5 18 0,2 4 0,1-15 0,0 0 0,0 2 0,1 1 0,0 1 0,1 0-725,-2 0 1,1 0 0,0-3 724,3 7 0,-1-2 0,-5 4 0,1-1 0,6-3 0,0 2-1127,-3-7 1,-2 4 0,1-2 1126,3-10 0,0-1 0,0 1 0,-3 9 0,-1 2 0,2 0-108,2-2 0,1 1 0,1 1 108,-2 4 0,1 2 0,1-1 0,2-5 0,2 0 0,-1 1 0,-3 9 0,-2 0 0,4-2 0,4-13 0,2-3 0,-1 1 0,-4 5 0,0 1 0,2 0 187,2-1 0,3 0 0,1-2-187,1-7 0,1-2 0,-1-2 0,3 7 0,0-3 829,0-8 1,2-4-830,13 1 5857,-10-9-5857,21-12 1762,-24-9-1762,10-10 1037,-3-19-1037,7-9 0,-5 0 0,-2-2 0,8-15 0,4-4 0,-29 15 0,-2 16 0,-6-2 0,-5 14 0,-11 6 0,-3 14 0,-9 7 0,-6 34 0,18-10 0,-6 3 0,0 5 0,10-10 0,2 3 0,-4 13 0,0 4 0,4-14 0,1 1 0,2 1-954,5 1 1,2 0 0,-1 1 953,-2-2 0,-2 1 0,2 0 0,2 6 0,2 1 0,-1-2-583,1 14 0,-2 0 583,-1-12 0,-2 2 0,-1-2 0,1 9 0,-4-1 0,-4-12 0,-3 1 0,0-6 0,0-7 0,-3-4 0,-5 5 0,-4-6 0,-27-8 0,10-17 0,-11 9 2671,16-14-2671,-24 5 0,29-6 0,-1-4 0,-11-11 0,-1-4 0,10 4 0,3-1 0,-11-21 0,25 15 0</inkml:trace>
  <inkml:trace contextRef="#ctx0" brushRef="#br2" timeOffset="598268">8005 13456 8191,'0'-11'0,"5"10"5063,2 15-5063,8 12 2818,-7 6-2818,6-4 1719,-7-2-1719,0-9 6784,7-2-6784,6-10 0,8-25 0,20-7 0,-21 2 0,3-4-723,10-1 0,8-1 1,1-1 722,-9 6 0,1-1 0,2-1 0,1 1-1050,11-6 1,3 0 0,0 1 0,-2 1 1049,4-2 0,-2 1 0,-2 3 0,-8 5 0,-2 2 0,-6 4-141,16-2 141,-24 5 0,-17 14 0,-18 2 0,5 1 0,-11 4 0</inkml:trace>
  <inkml:trace contextRef="#ctx0" brushRef="#br2" timeOffset="599502">9009 13797 8191,'-21'0'0,"0"-6"5063,5 4-5063,15-4 2818,8 6-2818,54-11 0,-6 10 0,8 0 67,-2-6 1,5-3-1,3 3-67,-5 4 0,3 3 0,2 0 0,-4-1 620,-11-1 0,-1-2 0,-1 0 0,1 1-620,0 3 0,1 0 0,-2 0 0,-3 0 0,15 0 0,-1 0-397,-4 0 0,3 0 0,1 0 397,2 0 0,0 0 0,4 0 0,-7 0 0,3 0 0,1 0 0,-5 0 0,4 1 0,-3-1 0,2-1 0,-9-1 0,3 0 0,-1-2 0,-5 0 0,-1 0 0,-4-1 0,2 0 0,8-3 0,2-1 0,-2-1-24,-9 2 0,-2 0 0,-2 0 24,10 1 0,-4 1 0,-15-3 0,-3 2 1668,13 5-1668,-29-4 3651,0 6-3651,-15 0 0,2 0 0,-8 0 0</inkml:trace>
  <inkml:trace contextRef="#ctx0" brushRef="#br2" timeOffset="607467">9946 9823 24575,'-5'-6'0,"-5"-4"0,-7 4 0,1-5 0,-4 5 0,3 2 0,-20-5 0,3 7 0,-5-2 0,-3-1 0,-13 5-268,14 0 1,1 0 267,-8 0-24,10 0 0,-3 0 24,-13 5 0,-3 2 0,-6 2 0,-2 1 0,18-2 0,0 0 0,3 2 0,0 3 0,3 1 0,2-1 0,3 1 0,2 1 0,1 1 0,-25 15 0,25-13 0,2-2 0,-1 5 533,2-1-533,-1 3 25,5-5 0,-2 3-25,-6 5 0,-2 0 0,-8 5 0,1-1 0,13-8 0,2-2 0,-24 17 0,27-15 0,-10 16 0,11-1 0,-9 11 0,11-3 0,6-8 0,3 4 0,13-11 0,15 28 0,-4-27 0,2 1 0,5 12 0,2 0 0,-4-11 0,1-1 0,4 9 0,2 1 0,-2-9 0,2 0 0,4 3 0,2 0 0,9 3 0,0-2 0,-7-7 0,-1-2 0,2-4 0,-1-3 0,16 15 0,-17-19 0,16 7 0,-15-9 0,3 0 0,10 6 0,3-1-709,0-7 1,1 0 708,-1 7 0,-1-2 0,-9-16 0,0 0-12,15 13 0,2 2 12,-1-9 0,1-1 0,10 8 0,1-1-1111,-19-8 0,0-2 0,-2 0 1111,5 1 0,0 0 0,-1-4 0,2-1 0,-1-1-196,18-4 1,-1-2 195,-16 3 0,1 0 0,-1-2 0,0-1 0,0-1 0,-4-1 0,-1-3 0,-3 2 0,-5 4 0,-3 0 0,12-13 569,-8 10 0,5-1-569,5-7 0,3-3 0,-7 6 0,3-1 0,0 0-931,-2-1 0,0-1 0,-2 0 931,11-2 0,-3 1 0,-9 2 0,-3 0 2898,7-4-2898,1-6 423,-5 2-423,10-13 0,-15 8 0,0-6 0,-8 6 0,13-13 0,-11 5 3499,3-19-3499,-5 2 0,-13 11 0,0-5 0,-10 17 0,3-16 0,-7-3 0,7-1 0,-9 11 0,0 11 0,0 8 0,-19-12 0,-12-8 0,3 8 0,-4-2 0,-8-4 0,-1 1 0,6 5 0,-2 1 0,-14-7 0,-1 2 0,9 11 0,-1 0-427,-11-7 0,-2-1 427,14 11 0,0 2 0,1 0-754,-8-4 1,1 2 753,-5 2 0,1 1 0,17 7 0,-1 2 0,-22-2 0,-5 0 0,3-2 0,-4-1 0,6 6 0,-2 1 0,-1 1 0,6 0 0,-1 1 0,3 1 0,6 1 0,1 1 0,1 1 0,-18 3 0,4 0 0,14 0 0,0 0 0,4 5 0,-3 1 0,0 1-411,-18 1 1,-1 3 410,12 3 0,-1 2 0,2 2 0,-13 8 0,6-1 0,21-7 0,5-2 0,-10 15 0</inkml:trace>
  <inkml:trace contextRef="#ctx0" brushRef="#br2" timeOffset="610343">12726 12183 8191,'-21'6'0,"10"-5"0,2 6 0</inkml:trace>
  <inkml:trace contextRef="#ctx0" brushRef="#br2" timeOffset="610768">12527 12287 24575,'-34'4'0,"11"-2"0,0 2 0,50-24 0,1 4 0,5-4 0,9-3 0,5-3 0,4-1-1574,-4 2 0,2-1 0,2 1 0,-3 0 1574,9-5 0,-1 1 0,0 0 0,1 1 0,1 0 0,-6 3 0,0 1 0,-4 2 682,4 0 0,-3 2-682,-16 7 0,-4-1 0,14-11 0,-50 14 0,-23-1 0,11 5 0,1 1 0</inkml:trace>
  <inkml:trace contextRef="#ctx0" brushRef="#br2" timeOffset="611036">13343 11695 24575,'51'0'0,"0"0"0,3 0 0,-1 0 0,-11-1 0,-3 2 0,27 8 0,-55 2 0,-10 5 0,-8 4 0,-12 5 0,0-2 0,-6 12 0,12-13 0,-10 24 0,19-13 0,-8 1 0,12-17 0</inkml:trace>
  <inkml:trace contextRef="#ctx0" brushRef="#br2" timeOffset="615537">14166 11089 24575,'0'3'0,"0"9"0,5 15 0,-4 0 0,9-1 0,-9-4 0,9-1 0,-9-4 0,8 3 0,-8-3 0,9-1 0,-9 11 0,4-13 0,3 26 0,-5-20 0,10 8 0,-12-8 0,4-8 0,0-2 0,-4-5 0,4-5 0</inkml:trace>
  <inkml:trace contextRef="#ctx0" brushRef="#br2" timeOffset="616451">13969 11763 24575,'46'-22'0,"-14"7"0,11-4 0,5-2 0,-3-1 0,0-2 0,8-3 0,-1-1-1246,-3 3 1,-1 1 1245,-5 1 0,-5 3 0,0 2 795,-4-1-795,-16 6 410,8 2-410,-15 2 0,-6 17 0,-2-11 0,-9 12 0</inkml:trace>
  <inkml:trace contextRef="#ctx0" brushRef="#br2" timeOffset="618650">14272 11834 24575,'0'13'0,"0"-4"0,0 16 0,0-5 0,4-3 0,-2 13 0,2-2 0,-4-2 0,0-6 0,0-9 0,0 0 0,0-1 0,0-8 0,0-22 0,0-17 0,-6-18 0,5 8 0,-5 8 0,6 18 0,17 28 0,-8-3 0,20 25 0,-4-10 0,7 0 0,-3 4 0,-4-15 0,-13 1 0,3-4 0,-3-9 0,-2-18 0,-5-8 0,-5-19 0,0 17 0,0 6 0,-5 11 0,4 0 0,-4 3 0,5 2 0,0 5 0</inkml:trace>
  <inkml:trace contextRef="#ctx0" brushRef="#br2" timeOffset="622116">13939 11233 24575,'-10'0'0,"4"5"0,-4 10 0,9-2 0,-10 12 0,9-9 0,-10 13 0,10 27 0,-5-19 0,-2 4 0,7 17 0,2 4-878,-3-13 0,-1 1 1,1-1 877,2 11 0,2-2 0,-2 2 0,2-5 0,9 8 0,-1-26 0,3-1 0,3-1 0,1 0 0,0-1 0,-1-1 0,0 0 0,-1-3 0,6 10 0,7 16 0,-1-7 0,2-16 0,-2-7 0,-14-26 0,-3 0 0</inkml:trace>
  <inkml:trace contextRef="#ctx0" brushRef="#br2" timeOffset="622916">14530 10873 24575,'5'-6'0,"16"16"0,-6-2 0,21 34 0,-21-10 0,-1 5 0,7 21 0,1 6 0,-4-7 0,1 4 0,-3-3-898,-5-13 1,-1-2-1,-1 0 898,6 24 0,-4-4 319,-10-22 0,-2-2-319,1 4 0,0 1 0,0 9 0,0-2-269,1-7 1,-2-2 268,-7 23 0,6-11 0,-20-18 0,19 1 0,-19-11 498,6-9 1,3-4 0,-1-7 0</inkml:trace>
  <inkml:trace contextRef="#ctx0" brushRef="#br2" timeOffset="632918">11819 13490 24575,'52'-6'0,"-6"3"0,8 1 0,-1 2 0,5 0 0,1 0-1916,6 0 1,1 0 0,-4 0 1915,-15 0 0,-2 0 0,-2 0 0,18 0 0,-8 0 1709,-12 0-1709,-13-9 928,-23 2-928,-16-15 0,0 5 0,-9-3 3109,13 4-3109,-11 3 0,11 2 0,5 9 0,17 17 0,16 13 0,-4 3 0,-4-11 0,-17-1 0,-1-12 0,-5 8 0,-14-5 0,1-4 0,-9 8 0,6-11 0,3 10 0,3-11 0,4 2 0,1-4 0</inkml:trace>
  <inkml:trace contextRef="#ctx0" brushRef="#br2" timeOffset="659217">8405 10749 8191,'-5'-6'0,"-1"-3"5063,-4 8-5063,-6 2 2818,-8 13-2818,-7 4 0,-11 12 0,-5-3 0,13-4 0,-3 2 0,-3 4 0,-3 1 720,-10 3 1,0 3-721,18-7 0,1 3 0,1-2 0,-8 4 0,0 1 0,8 0 0,0 3 0,1 0 0,-8 13 0,0 1 0,8-13 0,-2 1 0,1 0 1432,3 1 0,2 1 0,2-1-1432,-3 6 0,3-2 0,3-3 0,3-1 0,8-10 0,1 2 0,-6 13 0,-1 4 0,0 2 0,-1 3 0,7-12 0,-1 1 0,1 0 0,-2 0 0,0-1 0,3-2 0,3-1 0,2-1 0,-7 9 0,2 0 183,9-10 1,2 1-184,-5 11 0,2 4 0,6 11 0,2-1 0,-4-21 0,0-3 1199,7 6 1,1-4-1200,-1-2 0,15 3 0,-1-1 0,0-12 0,3 1 0,0-4 0,3 0 0,10 11 0,3 1 0,3-5 0,0-2-1056,-6-5 1,-1-2 1055,2-2 0,-2-4 0,11 2-327,6 1 327,-6-1 0,-14-7 0,0-1 0,26 7 0,-7-4 0,-16-10 0,-16-6 2074,4 0-2074,-3 0 364,-1 0-364,-6 0 0,-9-4 0,-1-19 0,-15 1 0,-5-15 0,-2 18 0,-2 5 0,2-5 0,-3 3 0,6-6 0,12 17 0,30 28 0,2 5 0,5 10 0,-10 0 0,-16-18 0,2 9 0,-20-8 0,-8-2 0,-12 8 0,-7-15 0,-4-1 0,0 2 0,-1-1 0,-8-4 0,3-2 0,-11 9 0,33-15 0</inkml:trace>
  <inkml:trace contextRef="#ctx0" brushRef="#br2" timeOffset="674433">12791 12403 24575,'-11'-11'0,"5"0"0,1 0 0,5-4 0,13-5 0,-10 3 0,27-5 0,-21 10 0,23-9 0,-6 8 0,2 0 0,2 7 0,-9 6 0,-1 0 0,1 6 0,3 13 0,-3-2 0,-6 6 0,1-6 0,-15 8 0,5 15 0,-6 3 0,0 4 0,0-15 0,0 4 0,-8 12 0,-3 11 0,5-22 0,1 2 0,0 8 0,2-1 0,2-10 0,2-1 0,-1 6 0,0-1 0,0 8 0,6-1 0,5-10 0,6-10 0,3 6 0,-3-24 0,2 8 0,-3-17 0,5 0 0,1-10 0,-5 3 0,-7-21 0,0 14 0,-14-13 0,-2 15 0,-11 2 0,0 5 0,0 14 0,11-2 0,-13 33 0,9-1 0,1 8 0,-1 1 0,0 4 0,1 1-887,1-3 0,2-1 1,0 1 886,1 3 0,1 2 0,1-5 0,3-3 0,0-3 0,-5 7 0,0-3 0,4-14 0,-1-1 0,-7 27 0,2-28 0,1-20 0,-10-2 0,-6-5 2660,-24-5-2660,-3 0 0,-5-6 0,15-2 0,18-5 0,10 6 0,7 2 0</inkml:trace>
  <inkml:trace contextRef="#ctx0" brushRef="#br2" timeOffset="689951">8836 13936 24575,'0'34'0,"0"29"0,0-18 0,0 5 0,0 13 0,-1 2 0,-1 1 0,-1 1 0,0-22 0,-1-1 0,0 1 0,-1 0 0,0 0 0,-1-1 0,-3 17 0,0-1 0,1-2 0,1-2 0,1-7 0,0-3 0,2-6 0,1-2 0,-2 26 0,3-11 0,2-13 0,0-10 0,0-8 0,0-7 0,0-4 0,0-5 0,0-2 0,1-1 0,1-2 0,8 0 0,14 4 0,27 3 0,-9-3 0,4-2 0,13 1 0,4-2-214,-15 0 0,2-2 0,1 1 214,-1-1 0,0 0 0,0 0 0,0 0 0,0 0 0,-1 0 0,0 0 0,-1 0 0,1 0 0,-1 0 0,0 0 0,0 0 0,2 0 0,0 0 0,1 0 0,-1 0 0,-1 0 0,1 0 0,-2-1 0,1 1 0,-1-1 0,1-2 0,-1 0 0,1-1 0,-3 0 0,0-1 0,-1-1 0,20-5 0,-2-1 0,-6 1 0,-4-1 0,-10 3 0,-3 0 0,21-5 0,-23 6 0,-15 5 0,-8 1 642,-6 2-642,-4-1 0,-3-2 0,1-4 0,8-12 0,14-20 0,-6 7 0,1-4 0,4-8 0,0-3 0,1-7 0,0-3 0,-2-3 0,-2 0 0,-2 0 0,-2 1 0,-1 1 0,-2 3 0,-3 7 0,-1 2 0,-2 9 0,-2 2 0,3-16 0,-5 18 0,-3 13 0,-1 10 0,0 2 0,0 2 0,0-4 0,0-4 0,-1-3 0,-2-6 0,-5-3 0,-4-4 0,-2-1 0,-2 0 0,-2 4 0,-5 4 0,-4 4 0,-5 5 0,-3 3 0,-6 4 0,-9 4 0,-14 1 0,27 2 0,-2 0 0,-3 0 0,0 0 0,-1 0 0,1 0 0,1 0 0,2 0 0,0 1 0,0 0 0,0 1 0,1 1 0,-2 0 0,1 0 0,-2 1 0,1-1 0,2-1 0,1 0 0,2-1 0,0 0 0,2-1 0,-1 0 0,1 0 0,-1 0 0,-1 0 0,-1 0 0,-4 0 0,-1 0 0,-3 0 0,1 0 0,-1 0 0,0 0 0,2 0 0,0 0 0,6 0 0,2 0 0,-26 0 0,10 0 0,9 0 0,7 0 0,7 1 0,4 2 0,1 2 0,-15 5 0,6-1 0,-11 5 0,14-3 0,5-1 0,5-3 0,6-2 0,5-1 0,3-1 0,3-2 0</inkml:trace>
  <inkml:trace contextRef="#ctx0" brushRef="#br2" timeOffset="705935">9723 8223 24575,'0'36'0,"0"1"0,0 10 0,0 3 0,0 13 0,0 3 0,0-19 0,0 0 0,0 1-282,0 2 0,0 0 0,0-1 282,0-3 0,0 0 0,0-2 0,0 21 0,0-3 139,0-7 0,0-4-139,0-10 0,0-3 141,0 21-141,0-22 0,0-16 0,-1-10 427,-1-8-427,-2-8 0,-3-10 0,-7-9 0,-11-8 0,-9-5 0,-5-2 0,3 4 0,8 8 0,10 8 0,7 6 0,8 8 0,5 6 0,4 4 0,3 3 0,3 4 0,5 7 0,8 8 0,7 7 0,-7-10 0,0-1 0,10 9 0,7 2 0,-22-22 0,-3-6 0,-3-3 0,1-3 0,2-2 0,3-8 0,1-9 0,2-14 0,3-15 0,-10 19 0,1-1 0,2-4 0,0 0 0,3-1 0,-1 1 0,-1 4 0,-1 2 0,11-15 0,-8 17 0,-9 15 0,-4 7 0,-4 2 0,-2 3 0,-2 1 0,-1-1 0,0 1 0</inkml:trace>
  <inkml:trace contextRef="#ctx0" brushRef="#br2" timeOffset="743919">23524 11091 24575,'-38'21'0,"-8"13"0,17-10 0,-1 2 0,-4 4 0,0 1 0,-2 0 0,1 0 0,1-1 0,1 0 0,3-4 0,2 0 0,-16 16 0,9-10 0,11-10 0,5-5 0,6-4 0,3-3 0,2-3 0,2-4 0,0-3 0,0 0 0,1-1 0,3-4 0,0-8 0,2-10 0,0-8 0,0-2 0,0 5 0,0 5 0,2 7 0,1 4 0,0 2 0,0 4 0,-2 5 0,-1 8 0,0 15 0,0-2 0,0 8 0,0-9 0,0-3 0,0-3 0,0-2 0,0-3 0,0-2 0,0 0 0,0 1 0,0 2 0,0 2 0,0 1 0,0 0 0,2-3 0,0-4 0,3-3 0,3-2 0,1 0 0,2 0 0,7 0 0,7 0 0,9 0 0,8 0 0,0 0 0,0 0 0,-5 0 0,-6 0 0,-8 0 0,-3 0 0,-10 0 0,-2 0 0</inkml:trace>
  <inkml:trace contextRef="#ctx0" brushRef="#br2" timeOffset="748435">23367 13178 24575,'-27'0'0,"-1"4"0,-11 9 0,-12 12 0,18-4 0,-2 3 0,-6 4 0,-2 2 0,-5 6 0,-1 1 0,-1 0 0,1 1 0,2-3 0,1-2 0,3-2 0,3-2 0,6-6 0,1-2 0,-19 11 0,14-10 0,9-7 0,7-3 0,3-2 0,1-2 0,2-2 0,2-2 0,2-2 0,5-1 0,4-2 0,1-3 0,3-6 0,1-8 0,5-18 0,-1 6 0,3-7 0,-5 17 0,0 5 0,-1 4 0,-1 3 0,-1 5 0,0 4 0,-1 6 0,0 5 0,0 5 0,0 5 0,-1 2 0,-1 4 0,-6 9 0,-6 5 0,-6 2 0,1-5 0,4-10 0,5-8 0,5-10 0,3-6 0,4-3 0,5-2 0,11 0 0,13 0 0,13 0 0,7 0 0,-3 0 0,-9 0 0,-11 0 0,-11 0 0,-8 0 0,-6 0 0</inkml:trace>
  <inkml:trace contextRef="#ctx0" brushRef="#br2" timeOffset="771649">15554 790 24575,'0'8'0,"0"8"0,0 27 0,0-5 0,0 5 0,0 20 0,0 2-1457,-1-9 0,2 1 1457,2-11 0,2 2 0,-2-4 0,-1 2 0,-1 0 165,5 15 0,0 4-165,-5 1 0,-2 1 0,-3-4 0,-1-3 0,5-13 0,-2-6 0,-6 6 0,2-40 0,4-25 0,-4 2 0,6-8 0</inkml:trace>
  <inkml:trace contextRef="#ctx0" brushRef="#br2" timeOffset="773234">15612 705 24575,'-17'0'0,"12"5"0,15 2 0,15-1 0,26 0 0,-17-5 0,6-2-707,7 1 0,7 0 0,3 0 707,-5 0 0,3 0 0,2 0 0,1 0-438,-3 0 0,2 0 0,1 0 0,0 0 0,1 0 438,3 1 0,1-1 0,0 0 0,1 0 0,1-1 0,-6 0 0,1-1 0,1-1 0,0 1 0,-2-1 0,-2 2 0,0 0 0,-1 1 0,-2 0 0,-1-1 0,0 0 0,13-4 0,0-1 0,-3 0 0,-8 1 0,5 5 0,-11-2 0,0-6 0,-38 25 0,-11-8 0,-2 18 1382,-2-3-1382,-2 8 0,1 7 0,3 12 0,1 3 0,-5 7 0,1 2 138,4-18 1,1 1-1,1-2-138,-1 10 0,0 1 0,0 1 0,0 3 0,0 0-521,0-6 1,-1-1 0,2 2 520,2 8 0,1 1 0,0-5 0,-4-3 0,3-7 0,12 9 0,-14-42 0,-5-9 0,-8-1 0,-9-5 2295,-8-9-2295,-9 3 0,-4 0 0,10 1 0,-2-1-173,-13-2 1,-6 0-1,4 2 173,3 4 0,0 1 0,-15-5 0,-2 1 0,10 4 0,-2 2-301,7-1 1,-3 0 0,-2 0 300,-5 0 0,-2 0 0,0 0 0,-5 0 0,-1 0 0,1 0 0,5-1 0,1 1 0,5 1 0,-1 3 0,5 0 0,8-3 0,5 0 0,-1 8 0,-2-9 0,9 0 0,5 0 2184,11 0-2184,-1 0 1015,5 0-1015,0 5 0,-11-4 0,13 4 0,-26-5 0,16 4 0,-10-2 0,-1 2 0,7-4 0,-8 0 0,11 0 0,-1 0 0,4-4 0,-2 2 0,3-2 0,-1 4 0,2 4 0,4-3 0,0 4 0,1-5 0,4-5 0,-4 4 0,9-13 0,-4 7 0,5-3 0,0 5 0</inkml:trace>
  <inkml:trace contextRef="#ctx0" brushRef="#br2" timeOffset="790852">16142 1176 24575,'11'0'0,"-5"-5"0,3 4 0,10-4 0,-1-1 0,27-4 0,-13-2 0,1 0 0,2 6 0,2 0-644,12-10 0,0 0 644,-11 8 0,0 0 0,14-9 0,-3-1 0,2 4 0,7-1 0,-78 15 0,18 0 0,-24 0 0</inkml:trace>
  <inkml:trace contextRef="#ctx0" brushRef="#br2" timeOffset="791115">16514 1099 24575,'0'31'0,"0"22"0,0-14 0,0 18 0,8-10 0,-6-5 0,7-7 0,-9-11 0,0-13 0,0 0 0,0-5 0,0-2 0</inkml:trace>
  <inkml:trace contextRef="#ctx0" brushRef="#br2" timeOffset="791652">16777 1198 24575,'6'26'0,"-1"-2"0,-5 31 0,0 1 0,-6-8 0,1 2 0,3-12 0,1-1 0,-5 8 0,1-4 0,5-2 0,0-33 0,0-25 0,0-14 0,0-23 0,0 8 0,15-3 0,-5 12 0,12 8 0,-8 10 0,12 3 0,3 2 0,-2 8 0,-3 2 0,-18 11 0,4 5 0,-9 16 0,-35 26 0,16-18 0,-16-2 0,-4-5 0,3-17 0,-10 14 0,14-23 0,19 4 0,3-5 0</inkml:trace>
  <inkml:trace contextRef="#ctx0" brushRef="#br2" timeOffset="793754">16544 1987 24575,'-4'11'0,"-2"4"0,-10 1 0,0 2 0,-4-3 0,-1 16 0,0-11 0,-3 23 0,-1-10 0,4-1 0,-10 22 0,11-21 0,0 1 0,-3 4 0,0 1 0,-1-3 0,0-3 0,-21 15 0,18-25 0,-13 5 0,17-14 0,-7 9 0,13-11 0,2 3 0,9-19 0,1 2 0,5-14 0,-6 1 0,4-6 0,-4-6 0,11 0 0,-4 6 0,4 27 0,-5 2 0,-9 46 0,-3-12 0,1 15 0,-7-11 0,16-15 0,-7-7 0,19-13 0,5-19 0,16-7 0,4-7 0,-2 3 0,-13 12 0,-10 2 0</inkml:trace>
  <inkml:trace contextRef="#ctx0" brushRef="#br2" timeOffset="795017">16830 2064 24575,'6'21'0,"7"8"0,-11 1 0,13 0 0,2 3 0,6 29 0,-3-30 0,0-1 0,9 23 0,-1-24 0,1 7 0,-1-6 0,-2 9 0,4 5 0,-20-16 0,8 4 0,-13-27 0,-4-25 0,4-20 0,-5-7 0,0-1 0,0 26 0,0 20 0,5 3 0,-4 18 0,3 1 0,-4 2 0,0 2 0,-9-13 0,-2 6 0,-11-6 0,0 4 0,-1-6 0,6 0 0,2-9 0,4 4 0,-5-12 0,5 1 0,0-1 0,6 2 0</inkml:trace>
  <inkml:trace contextRef="#ctx0" brushRef="#br2" timeOffset="805599">15422 2940 24575,'0'15'0,"0"1"0,0 14 0,0-7 0,0 7 0,0-2 0,-6 4 0,5 7 0,-6-7 0,7-28 0,0-33 0,0-22 0,10-14 0,-7 9 0,8 23 0,3 1 0,2-19 0,16 1 0,-5 21 0,-5 16 0,-1 20 0,-2 19 0,2 31 0,3-10 0,-14 8 0,-1-24 0,-3 2 0,-5-16 0,5 3 0,-6-9 0,-18 0 0,13-5 0,-14-2 0</inkml:trace>
  <inkml:trace contextRef="#ctx0" brushRef="#br2" timeOffset="805833">15438 3073 24575,'5'-6'0,"22"-8"0,-6 6 0,16-2 0,-21-1 0,-1 10 0,1-10 0,-9 9 0,2-4 0</inkml:trace>
  <inkml:trace contextRef="#ctx0" brushRef="#br2" timeOffset="817599">15767 2711 24575,'-4'-6'0,"-2"-4"0,-14 4 0,2-5 0,-4 5 0,2-3 0,-1 3 0,-19 0 0,-5 1 0,-4 5 0,10 0 0,2 0 0,5 6 0,-9 2 0,-6 19 0,13-10 0,9 5 0,-2 3 0,2-3 0,0 0 0,-14 16 0,-2 5 0,26-30 0,3 3 0,2-4 0,-17 7 0,12 4 0,-13 8 0,17-7 0,6 0 0,5 2 0,0 2 0,0 7 0,0-8 0,0-6 0,5-5 0,-4-1 0,13 3 0,1 11 0,7-3 0,2 0 0,4 0 0,-2-4 0,5 4 0,-11-2 0,10-13 0,-17 3 0,10-13 0,-12 4 0,0 0 0,4-4 0,2 9 0,5-9 0,-6 4 0,9-1 0,-7-2 0,12 2 0,-3-4 0,0 0 0,-6 0 0,-6-4 0,-4 2 0,4-7 0,7 1 0,0-3 0,10-5 0,-8-5 0,15-7 0,-10-7 0,3 7 0,-11 3 0,-6 10 0,-4 4 0,0-5 0,4-2 0,-3-4 0,-2 4 0,0 2 0,-9 5 0,10-13 0,-5 1 0,6-13 0,-6 9 0,-1 1 0,-5 10 0,0 0 0,0 1 0,0-2 0,-5-5 0,4 5 0,-9 2 0,9 4 0,-9-5 0,0-2 0,-12-4 0,-1 4 0,0 8 0,8 0 0,4 9 0,-4-10 0,3 10 0,-3-10 0,9 10 0,1-4 0</inkml:trace>
  <inkml:trace contextRef="#ctx0" brushRef="#br2" timeOffset="819466">16143 1461 8191,'-5'-11'0,"-1"0"5063,-9 5-5063,3 1 2818,-3 5-2818,-9 0 1719,-12 0-1719,0 4 0,-2 2 0,-18 5 0,11 2 0,-1 1 0,-14 7 3392,22-3 0,1 2-3392,-23 6 0,23 0 0,1 1 0,-12 8-418,15-9 1,1 1 417,-13 13 0,18-9 0,-1 3 0,0 0 0,-1 1 0,-2 9 0,1-1 0,7-9 0,2-2 0,-11 18 0,14-14 0,3-4 0,-8 11 0,8-10 0,1 8 0,-1-10 835,7 8-835,-8 1 0,8 1 0,-4 0 0,10-5 0,-4-9 0,6-7 0,0-10 0,0 6 0,0 0 0,0 1 0,0-2 0,-5-14 0,-9-10 0,-5-8 0,-1 2 0,2-4 0,-2 4 0,6-2 0,-4 3 0,11 14 0,7 18 0,6-4 0,0 9 0,4-7 0,0-9 0,6 11 0,5-6 0,-5 4 0,-1-6 0,-4-5 0,0-5 0,8-5 0,1-5 0,11-22 0,-7 11 0,-2-11 0,-12 20 0,-5 6 0,-5 1 0</inkml:trace>
  <inkml:trace contextRef="#ctx0" brushRef="#br2" timeOffset="822999">17641 2874 8191,'-11'-4'0,"1"2"5063,-1-7-5063,0 8 2818,0-4-2818,-4 5 1719,8 4-1719,-11-2 6784,-5 17-6784,4-10 0,-25 16 0,23-9 0,-5 0 0,10-1 0,15 1 0,-10 9 0,9 7 0,-4 4 0,6-5 0,0-10 0,5-6 0,13 4 0,13 2 0,10 2 0,3-9 0,-12-8 0,7-6 0,-7 0 0,0-5 0,-2-2 0,-19 1 0,-1-1 0</inkml:trace>
  <inkml:trace contextRef="#ctx0" brushRef="#br2" timeOffset="839816">17643 2756 24575,'-5'-6'0,"-10"1"0,-7 5 0,-1 0 0,3 0 0,9 0 0,-4 0 0,-2 0 0,-5 5 0,5-4 0,2 9 0,4-9 0,-5 9 0,-1-4 0,-4 4 0,0 1 0,10 0 0,-3-5 0,13 8 0,-9-3 0,0 11 0,-7-4 0,-3 12 0,9-15 0,-2 8 0,7-8 0,-5 2 0,5 4 0,-4 10 0,9-7 0,-9 6 0,9-8 0,-4-1 0,5 0 0,0 0 0,0 0 0,0 0 0,0 4 0,5-2 0,1 7 0,0-12 0,4 3 0,-4-6 0,9-3 0,1 8 0,-5-4 0,7-5 0,-9 8 0,12-8 0,6 13 0,6-5 0,-6-5 0,10-2 0,-18-11 0,6 6 0,4-7 0,-2 0 0,6 0 0,-4 0 0,-12 0 0,-2-5 0,5-1 0,6-6 0,2 0 0,2 0 0,-13 6 0,5-8 0,0 3 0,6-22 0,0 8 0,-12-4 0,3 12 0,-17 6 0,12-6 0,-7-8 0,8-24 0,2 6 0,-11 6 0,-2 1 0,5-6 0,-1-14 0,-6 1 0,-2 3 0,-8-7 0,-8 19 0,8 11 0,-11 5 0,5-3 0,-15 0 0,-12-4 0,4 16 0,-14-15 0,12 27 0,4-11 0,-4-2 0,4 8 0,-1 2 0,-11-3 0,-1 1 0,5 1 0,2 4 0,6 7 0,2 2 0,-7-4 0,15 8 0</inkml:trace>
  <inkml:trace contextRef="#ctx0" brushRef="#br2" timeOffset="841900">17681 1772 8191,'21'15'0,"5"10"5063,-18 2-5063,9 11 2818,-5-6-2818,0-6 1719,-6-11-1719,-1 0 6784,1 11-6784,-4 5 0,4 10 0,-6 0 0,0-9 0,0 7 0,0-7 0,-9 17 0,7 9 0,-6-14 0,1 1 0,6-24 0,-5 9 0,0 1 0,4 6 0,-9-11 0,10-1 0,-4-13 0,5 4 0,0-24 0,0 0 0,10-50 0,-1 24 0,-1-2 0,-1-2 0,0-3 0,6-12 0,-1 0 0,-10 13 0,-2 1 0,6-1 0,-2 1 0,-4-17 0,0 27 0,0 0 0,0-2 0,0-5 0,-4 9 0,2 3 0,-7 7 0,1-3 0,2-1 0,-5 4 0,4-2 0,-25-14 0,10 13 0,-6-7 0,18 22 0</inkml:trace>
  <inkml:trace contextRef="#ctx0" brushRef="#br2" timeOffset="843151">17623 2508 8191,'0'-16'0,"0"1"5063,0 4-5063,4 5 2818,-2-4-2818,7 9 1719,-8 5-1719,9 8 6784,5 10-6784,6 2 0,1-10 0,-8 4 0,0-17 0,-3 4 0,10-10 0,1-5 0,0-11 0,5 3 0,-6-3 0,5 15 0,-15-5 0,7 9 0,-6-2 0,-1 4 0,-2 0 0</inkml:trace>
  <inkml:trace contextRef="#ctx0" brushRef="#br2" timeOffset="866612">19348 14725 8191,'-11'-6'0,"5"-3"5063,-4 7-5063,19-7 2818,-3 8-2818,36-17 1719,8 6-1719,-11 5 0,2-1 0,6-2 0,1 2 0,-9 6 0,1 1 3060,1-4 0,-1 0-3060,23 5 0,-15-5 0,3-1 0,8 5 0,4 0 0,-14-6 0,2-2 0,-2 3 0,13 5 0,-1-1 0,-15-4 0,2-3 0,-3 2 0,8 6 0,1 0 0,-8-6 0,3-1 0,1 1 0,-1 2 0,1 0 0,-2 1-883,11-3 0,-1 0 883,4 2 0,-2-1 0,-18 0 0,-1 1 0,20 3 0,3 1 0,-18-3 0,0 0 0,2 0 0,4 0 0,2 0 0,-1 1 0,3 2 0,0 1 0,-4-2 0,3-3 0,-4 0 0,-1-1 0,-3 2 0,9 1 0,-20-2 0,1 0 0,16 5 0,-2 0 605,-22 0-605,-22-5 1825,7 4-1825,-8-4 0,0 5 0,-2 0 0</inkml:trace>
  <inkml:trace contextRef="#ctx0" brushRef="#br2" timeOffset="923011">18116 14437 8191,'5'-6'0,"5"-5"5063,14 9-5063,-1-10 2818,13 10-2818,-5-14 0,4-6 0,7 6 0,3-1 0,-4-2 0,1-3 0,-1 3 0,10-1 0,-4 3 859,-8 5 1,-4 2-860,-2-1 6784,-28 0-6784,-6-13 0,-14 4 0,3-4 0,2 12 0,19 6 0,12 1 0,7 10 0,2-4 0,-27 15 0,-7-4 0,-24 15 0,3-5 0,-6 7 0,19-12 0,-1 2 0,22-4 0,-2-3 0,3-2 0,-5-5 0</inkml:trace>
  <inkml:trace contextRef="#ctx0" brushRef="#br2" timeOffset="934827">20071 13709 24575,'-15'0'0,"3"0"0,-3 0 0,0 0 0,3 0 0,-7 0 0,7 0 0,-4 0 0,-4 0 0,-6 6 0,-24 15 0,15-11 0,-11 22 0,12-16 0,-7 13 0,-4-1 0,15-7 0,1 1 0,-11 10 0,-8 11 0,19-14 0,3-3 0,2-7 0,7 6 0,7-12 0,0 7 0,9-9 0,-10 13 0,5-1 0,-2 8 0,-1-5 0,8-9 0,-4 11 0,5-5 0,0 11 0,6 1 0,-5-11 0,10 5 0,3-5 0,3 1 0,20 9 0,-9-9 0,7-3 0,-10-4 0,-5-4 0,14 6 0,2 2 0,10 0 0,-11-8 0,4-1 0,8-3 0,-14-1 0,3 0 0,9-3 0,4-1 0,11 1 0,0-2 0,-15-4 0,1 0 0,15 4 0,-1 2 0,-16-5 0,-1 0 0,9 4 0,0 0 0,-8-4 0,-3-2-329,-4 1 0,-1 0 329,28 0 0,-24-5 0,3 0 0,3 4 0,3 0 0,7-9 0,0 0 0,-8 8 0,0 1 0,-1-4 0,-2 0 0,14 5 0,-3 0 0,-18-8 0,17 6 0,-19-8 0,3 1 0,5 8 0,0 0 0,-5-8 0,0-1 329,9 4 0,-1 0-329,17-14 0,-17 7 0,1-1 0,-15 3 0,-1-3 0,2-5 0,-2 0 0,5 1 0,11-20 0,-15 27 0,4-19 0,-10 13 0,-9 0 0,2-11 0,-8 10 0,7-12 0,-13 0 0,-1 1 0,-18-5 0,1 6 0,-10 3 0,7 7 0,-6-3 0,-6 1 0,-1 0 0,-1 4 0,-4 0 0,-4 0 0,-3 0 0,-1 1 0,-3-1 0,-1 1-913,-5-1 1,0 2 0,0 1 912,-13-1 0,2 1 0,-2-3 0,3 4 0,15 10 0,-1 1-263,3-6 1,-2-2 0,-2 2 262,-8 5 0,-4 2 0,-1-1 0,5-4 0,-2-2 0,-2 0 0,0 2-1130,-4 2 1,-2 3 0,-1 1-1,3-3 1130,8-1 0,2-2 0,0 1 0,-2 4 0,-9 4 0,-2 4 0,0 1 0,3 2-263,10-1 0,2 1 1,2 1-1,2 0 1,-5 1-1,3 1 1,2 0-1,-6 4 1,1 1-1</inkml:trace>
  <inkml:trace contextRef="#ctx0" brushRef="#br2" timeOffset="942893">29047 12749 8191,'0'-11'0,"0"0"5063,-5 1-5063,-6 3 2818,-1 3-2818,-7 4 1719,2 0-1719,-4 4 6784,-2 7-6784,6 1 0,-1 7 0,5-3 0,-3 13 0,-1 1 0,-2 25 0,13-19 0,1 3 0,0 5 0,2 1 0,1-6 0,4-1 0,9 22 0,1-35 0,19 3 0,1-20 0,21-8 0,-13-14 0,-1-12 0,-19 8 0,-5 16 0,1 9 0,0 4 0,8-2 0,3-15 0,-4-5 0,1-7 0,-18 1 0,-10 0 0,-3 11 0,-13 0 0,8 6 0,10 0 0,22-6 0,13 4 0,13-4 0,-18 6 0,0 0 0,-12 0 0,10-5 0,4-2 0,-2-4 0,3-2 0,-10 7 0,-5-3 0,-6 12 0,4 9 0,1 20 0,-3 6 0,4 10 0,0-7 0,-3-2 0,-11-14 0,2-5 0,-4-19 0,-8-24 0,6-13 0,-3-11 0,1-4 0,3 17 0,2 1 0,1-10 0,2 5 0,3 9 0,9 20 0,-3 18 0,-2-2 0,-5 8 0,-6 0 0,-9-8 0,0 12 0,-12-8 0,2 5 0,6-6 0,3-5 0</inkml:trace>
  <inkml:trace contextRef="#ctx0" brushRef="#br2" timeOffset="943660">29715 13007 24575,'-11'5'0,"2"1"0,9 5 0,4-5 0,15-10 0,-6 2 0,10-11 0,-8 11 0,2-2 0,3 4 0,9 0 0,1-9 0,1 7 0,-1-16 0,-13 16 0,4-7 0,-9 4 0,3-1 0,-4-5 0,-5 0 0,3 5 0,-8-3 0,13 7 0,-11-7 0,15 8 0,-11-4 0,18 34 0,12 10 0,-21-1 0,0 3 0,3-13 0,-1 0 0,-7 26 0,-14-31 0,-13-13 0,-23-4 0,2-6 0,6 0 0,14 0 0</inkml:trace>
  <inkml:trace contextRef="#ctx0" brushRef="#br2" timeOffset="944044">28568 13936 24575,'9'-18'0,"38"-23"0,3 14 0,10-1 0,-15 6 0,5-1 0,1-1 0,-1 1-1912,-3 1 0,0 0 1,-1 0-1,2 0 1912,5 0 0,1 0 0,-1 1 0,-3 0 0,1 1 0,-4 0 0,2 2 538,8-2 0,1 1 0,-3 3-538,8-1 0,-5 2 658,-2 1 1,-9 3-659,-17 5 0,-46 26 0,6-15 0,-10 15 0</inkml:trace>
  <inkml:trace contextRef="#ctx0" brushRef="#br2" timeOffset="944344">28694 13934 8191,'-7'5'0,"28"-19"1352,15-4 1,13-5 0,2 0-1353,5-1 0,1-1 0,4-1 0,-4-2 0,3-3 0,0 0 0,-2 3 156,-7 5 1,-2 1 0,-1 1 0,-4 1-157,17-10 0,-7 1 1035,-13 6 0,-5 4-1035,-7 8 0,-11 2 0,-9 9 0</inkml:trace>
  <inkml:trace contextRef="#ctx0" brushRef="#br2" timeOffset="951301">29664 13401 24575,'0'0'0</inkml:trace>
  <inkml:trace contextRef="#ctx0" brushRef="#br2" timeOffset="952444">29548 13610 12817,'-11'-6'0,"10"1"4643,14 15-4643,5 9 2043,10 0-2043,3 15 0,3-10 0,15 10 430,2-1-430,-20-16 0,2 1 0,19 14 0,7 3 0,-12-11 0,3-1 0,2 1-82,-5-1 1,1 1-1,1 0 1,-2-1 81,8 1 0,-1-1 0,-2-1 0,-6-3 0,-1 0 0,-4-1 0,-3 0 0,-2 0 0,1 1 0,-2-1 0,8 6 0,-1-5 692,-32-40-692,-5-11 0,-11-5 0,-3-2 0,5-16 0,-8 21 0,1 2 4276,9 6-4276,-7 3 0,9 34 0,0 5 0,15 31 0,-1 1 0,1-15 0,2 2 0,3 17 0,-4-6 0,-10-22 0,-6-13 0,-26 3 0,1-1 0,-15-3 0,2-3 0,15-7 0,2 0 0,12 0 0</inkml:trace>
  <inkml:trace contextRef="#ctx0" brushRef="#br2" timeOffset="954144">31189 14413 8191,'-29'50'0,"2"1"5063,6-3-5063,0-4 2818,5-19-2818,6-3 1719,5-35-1719,5-28 0,0-8 0,0-5 0,-1 5 0,2-3 0,5 6 0,4-4 0,0 5 0,2-1 0,2 5 0,6 1 0,1 5 0,6 0 6784,-1 35-6784,-9 19 0,-3 9 0,0 7 0,0 7 0,-1 3 0,-1 4 0,-2 0 0,0-10 0,-1-3 0,-1 10 0,-8-25 0,-9-3 0,2-8 0,-3-4 0,5-6 0</inkml:trace>
  <inkml:trace contextRef="#ctx0" brushRef="#br2" timeOffset="954344">31062 14488 24575,'32'-24'0,"9"-3"0,9-4 0,-13 8 0,-5 2 0,-26 15 0,-1 1 0</inkml:trace>
  <inkml:trace contextRef="#ctx0" brushRef="#br2" timeOffset="959812">31242 13962 24575,'-7'-5'0,"-2"4"0,3-4 0,-9 5 0,-6 0 0,3 5 0,-19 1 0,22 0 0,-13 3 0,8-1 0,-1 20 0,-10 0 0,9 3 0,3-13 0,13 4 0,-14-3 0,3 24 0,-7-4 0,3 6 0,14-14 0,-6 8 0,6-7 0,-1 9 0,-3-9 0,10-6 0,-4 3 0,5-6 0,0 8 0,0-10 0,0-5 0,0-6 0,5 5 0,1 2 0,5 8 0,-1-2 0,-4-2 0,8-4 0,-12-6 0,17 2 0,-17-2 0,16 8 0,0-3 0,4 2 0,0-8 0,-6 0 0,12-9 0,-9 4 0,15-5 0,-12 0 0,-1 0 0,17-6 0,3-4 0,10-5 0,-2-1 0,8-17 0,-8 8 0,-21 5 0,-2 0 0,9-5 0,-9 2 0,-14 6 0,6 0 0,-15 1 0,18-14 0,-11-3 0,9-7 0,-12 13 0,-2 3 0,-5 12 0,0-8 0,0 3 0,-5-5 0,4 5 0,-9-3 0,-6-2 0,7-1 0,-15-1 0,1-11 0,-2 9 0,-7-11 0,14 16 0,-4 1 0,5 7 0,-5 2 0,1 0 0,5 10 0,-11-4 0,8 0 0,-14 4 0,10-9 0,-3 9 0,-4-10 0,-1 10 0,9-5 0,5 6 0</inkml:trace>
  <inkml:trace contextRef="#ctx0" brushRef="#br2" timeOffset="964811">32255 12757 24575,'-25'39'0,"8"-5"0,-1 4 0,-3 4 0,-2 3 0,-5 11 0,-2 1 0,-1 1 0,0-4 0,5-13 0,4-3 0,-5 13 0,6-26 0,19-14 0,-14-12 0,15-7 0,-10-8 0,10 0 0,-9 10 0,4 6 0,0 15 0,-5 20 0,9-1 0,-4 5 0,11-23 0,1-7 0,14-9 0,28-30 0,-7 5 0,8-14 0,-30 20 0,-14 14 0</inkml:trace>
  <inkml:trace contextRef="#ctx0" brushRef="#br2" timeOffset="966094">31247 14868 24575,'5'-16'0,"-4"14"0,4 19 0,-5 12 0,0 18 0,-8-9 0,-9 20 0,-6-9 0,-2 3 0,6-8 0,-2 0-296,3-4 0,-1 2 0,0 0 296,0-1 0,1 0 0,-1 1 0,-3 6 0,-1 2 0,0 2 0,3-2 0,-1 3 0,0 1 0,1-2-401,-1-3 0,1-2 0,0 0 0,1 0 401,-4 15 0,1 0 0,2-5 0,-3 1 0,2-3 0,1-4 0,0-5 0,-5 2 0,0-6 815,8-27-815,6-15 1677,5-23-1677,1-2 0,-1-27 0,5 13 0,-10 2 0,3 26 0,2 43 0,-2 3 0,0 5 0,6 8 0,1 2 0,-4 0 0,0-4 0,10 15 0,1-34 0,9-22 0,6-22 0,16-13 0,-4-6 0,0 7 0,-19 12 0,0 16 0,-7-4 0,3 5 0,-5 0 0</inkml:trace>
  <inkml:trace contextRef="#ctx0" brushRef="#br2" timeOffset="966795">30342 17176 24575,'-6'-5'0,"-8"4"0,-10-4 0,0 5 0,0 5 0,6 11 0,0 30 0,6 12 0,3 6 0,15-21 0,15-19 0,13-18 0,11-21 0,2-16 0,-20-20 0,-12 18 0,-15 8 0</inkml:trace>
  <inkml:trace contextRef="#ctx0" brushRef="#br2" timeOffset="967210">30372 16990 8191,'-30'-13'0,"7"5"5063,-7 2-5063,5 23 0,-9 17 0,5 15 1022,12-19 0,0 1-1022,4 3 0,2 4 0,2 21 0,5 6 0,4-18 0,1 1 0,4 2 0,4 4 0,3 2 0,3-4 0,6 9 0,5-9 0,-5-20 0,4-6 912,6-8 0,4-9-912,-2-16 0,3-9 0,20-10 0,0-10 686,-18-1 1,-3-6-1,-2-1-686,-4 5 0,-1 1 0,-5-3 0,3-22 0,-8 2 0,-9 27 0,-7 2 0,-10-6 0,-7 0 387,-4 8 1,-5 3-388,-8-1 0,-3 4 0,-1 9 0,1 5 0,-24 1 4619,23 14-4619,4 9 0,24-6 0,-5 5 0</inkml:trace>
  <inkml:trace contextRef="#ctx0" brushRef="#br2" timeOffset="972527">30698 17606 24575,'19'13'0,"7"12"0,1 8 0,2 7 0,0 2 0,2 2-1924,-4-6 1,2 3 0,0-1 1923,-1-2 0,0-1 0,2 3 0,0 1 0,1 4 0,2 0 0,1-2-153,1-2 1,1-2-1,1 1 1,0 0 152,0 5 0,1 2 0,-2-1 0,-1-5 0,1-4 0,-1-5 0,-4-2 689,3 1 1,-7-7-690,-11-12 0,-5-11 0,-6-2 2785,-10-15-2785,-1 4 2216,0-8-2216,-24-21 0,23 18 0,-23-13 0,46 49 0,-7 1 0,16 10 0,-9-8 0,-20-10 0,2-6 0,-13-1 0,9 1 0,1 6 0,5 4 0,0 1 0,-5 0 0,-6 0 0,-5-5 0,-1-2 0,2-4 0,9 0 0,1 0 0</inkml:trace>
  <inkml:trace contextRef="#ctx0" brushRef="#br2" timeOffset="996330">19328 15572 24575,'22'0'0,"-3"0"0,17 0 0,19 0 0,-4 1 0,7-2-1073,-6-2 1,4-2-1,3 0 1073,0 4 0,3 2 0,1-1 0,-2-3-804,-7-2 0,-1-3 1,-1 1-1,2 1 804,3 4 0,2 2 0,-2 0 0,-2-1 0,-2-3 0,-3 0 0,2-1-366,11 0 0,2 1 1,1 0 365,-1 3 0,0 1 0,1-2 0,-14-3 0,0-2 0,0 0 0,-3 2 0,5 3 0,-2 2 0,-1-1 0,-3-3 0,0 0 0,-5 0-203,-5 4 1,-3 0 202,1 0 0,-3 0 1716,-1 0-1716,-40 0 0,9 0 0,-15 0 0</inkml:trace>
  <inkml:trace contextRef="#ctx0" brushRef="#br2" timeOffset="1.05161E6">18931 11529 8191,'-10'3'0,"-11"7"2417,-19 9 0,-10 4-2417,-6 5 0,-6-1 0,8-10 0,-4-1 0,2 1 216,7 1 0,1 1 0,3-4-216,-4-6 0,5-2 0,-9 14 2004,32-20-2004,0 10 5737,0-10-5737,4 9 221,1 14-221,10 5 1470,3 3 0,1 5-1470,2 5 0,0 2 0,6 16 0,-1 2-934,-3-5 1,-1 1 933,4 1 0,1-2 0,0-12 0,0 1 0,-5-1 0,-1 2 0,1 2 0,3 0 0,0 1 0,0 3 0,0-1 0,-1 2 0,0 2 0,0-1 0,-2-1 0,-1 0 0,1-1 0,0-1 0,3 11 0,1-2 0,-1 2 0,-3-12 0,0 1 0,-2 1 0,0-1 0,-1-1 0,-2-1 0,1 0 0,-1 2 0,1 4 0,-1 2 0,0 1 0,-1 1 0,-1 3 0,-2 2 0,1-1 0,0-4-1067,1 5 1,1-3 0,0 0 1066,0-2 0,1 0 0,1-4 0,3 0 0,0-1-285,-3-2 0,-2 3 1,1-1 284,2-6 0,1-1 0,1 2 0,-1 9 0,0 3 0,1 0 0,3 2 0,2 0 0,1-4 0,2-13 0,0-2 0,0 1-123,-3 5 1,-2 1-1,2-3 123,5 5 0,0-4 0,-4-6 0,-1-1 0,0-6 0,2-1 0,11 21 1423,-15-9-1423,13-5 0,-15-9 0,10-16 3241,-5-4-3241,14-14 1107,38-11-1107,-9-2 0,4-1 0,4-1 0,3 0-644,-15 6 1,2 0 0,-3 0 643,7-7 0,-1 2 0,12 6 0,1 1-211,-5-3 1,-2 0 210,-1 3 0,-4 3 0,-14 3 0,-5 2 0,0-1 0,-26-5 0,-1-13 0,-5 9 0,0-8 0</inkml:trace>
  <inkml:trace contextRef="#ctx0" brushRef="#br2" timeOffset="1.05978E6">8312 12329 24575,'0'10'0,"0"1"0,0 4 0,7 18 0,4 25 0,4 5 0,-4-10 0,0-17 0,4-29 0,22-13 0,2-19 0,7-12 0,3 0 0,5-5 0,-1 0-1519,-3 2 0,-1 1 0,2-2 1519,-4 5 0,2-1 0,0 1 0,-2 4 0,-2 3 0,-2 3 0,1 0-143,11-6 1,2-2 0,-5 5 142,0 1 0,-3 3 0,6-11 0,-17 17 0,-36 38 0,-11 0 0,-14 15 0,14-17 0</inkml:trace>
  <inkml:trace contextRef="#ctx0" brushRef="#br2" timeOffset="1.06065E6">8075 13450 24575,'0'-11'0,"6"19"0,-4 8 0,5 16 0,3 3 0,-2 9 0,19 14 0,16-43 0,7-32-789,-13 5 1,2-5 788,-4-12 0,2-6 0,8 0 0,6-2 0,0-1 0,-10 5 0,-1 0 0,2-1 0,1 0-984,8-4 1,2-1-1,0 1 1,-3 2 983,2-2 0,-3 3 0,-3 2 0,9-4 0,-9 8 0,-12 12 0,-11 4 0,-22 16 0,3-6 0,-9 8 0</inkml:trace>
  <inkml:trace contextRef="#ctx0" brushRef="#br2" timeOffset="1.06243E6">11448 14979 24575,'5'-6'0,"14"14"0,19 10 0,-2 2 0,2 1 0,-1-2 0,0 0-1256,13 7 1,1 1 1255,-9-1 0,2 1 0,7 3 0,7 3 0,2 0 0,-9-5 0,0 0 0,3 0 0,2 1-926,-9-5 1,3 1-1,1 1 1,0-1-1,0 0 1,-2-1 925,3 0 0,-2 0 0,0-1 0,0 0 0,-1 0 0,10 3 0,0 0 0,-1 0 0,-3-3-352,0 0 0,-2-1 0,1-1 352,-6-3 0,1-1 0,1 1 0,-1 0 0,1-1 0,-1 1 0,1 0 0,0 1 0,1-1 0,1 1 0,-1 0 0,-2-1 0,6 3 0,-2 0 0,-6-2 0,-1 2 0,-7-4 0,15 3 0,-38-9 0,-1-5 1171,-4 0-1171,-31-27 0,-34-16 0,13 14 0,-6 0 1007,-14-3 1,1 5 0,-3 6 0,6 2-1</inkml:trace>
  <inkml:trace contextRef="#ctx0" brushRef="#br2" timeOffset="1.06266E6">11592 15429 8191,'-11'-11'0,"5"5"0,1 1 0</inkml:trace>
  <inkml:trace contextRef="#ctx0" brushRef="#br2" timeOffset="1.06355E6">11378 15034 24575,'0'10'0,"9"24"0,-2-2 0,3 3 0,3-2 0,1-1 0,5 31 0,2-29 0,-15-1 0,1-16 0,-2-7 0,-23-50 0,-1 4 0,9 4 0,-1-1 0,-13-9 0,22 7 0,-6 10 0,8 5 0,0 9 0,9 5 0,7 1 0,30-3 0,-6 6 0,15-7 0,-17 0 0,-3 7 0,-5-11 0,-14 7 0,-7-5 0,-9 5 0,0 1 0</inkml:trace>
  <inkml:trace contextRef="#ctx0" brushRef="#br2" timeOffset="1.15075E6">22317 7766 24575,'-2'34'0,"-6"23"0,1-13 0,0 5 0,-2 7 0,0 2 0,-1 2 0,1 2 0,2-1 0,1-1 0,2-4 0,0-1 0,2-1 0,0-2 0,1-6 0,1-2 0,0 3 0,0-2 0,0 20 0,0-12 0,0-22 0,0-15 0,0 1 0,0 1 0,0 0 0,0-2 0,0-1 0,-1-5 0,0-3 0,-4-4 0,-9-11 0,-14-11 0,-12-13 0,-7-10 0,4 3 0,9 7 0,11 9 0,12 8 0,5 6 0,6 6 0,2 2 0,4 0 0,1 3 0,3 3 0,2 4 0,10 10 0,13 15 0,-11-11 0,1 2 0,3 3 0,0 1 0,-2-1 0,-2-2 0,15 15 0,-12-13 0,-8-15 0,-4-7 0,5-10 0,-1-15 0,12-17 0,4-16 0,-14 21 0,1-2 0,2 0 0,1-1 0,-1 3 0,0 1 0,18-20 0,-11 15 0,-8 14 0,-10 9 0,-4 6 0,-4 4 0,-4 1 0</inkml:trace>
  <inkml:trace contextRef="#ctx0" brushRef="#br2" timeOffset="1.1692E6">8477 14076 24575,'-44'0'0,"-6"0"0,-12 0 0,4 0 0,8 0 0,14 0 0,5 6 0,13-2 0,3 9 0,12-1 0,1-1 0,2 5 0,2 7 0,2 24 0,-1-9 0,-1 4 0,0 13 0,0 4 0,-1-15 0,-1 2 0,1 0 0,-1 0 0,0 1 0,1 2 0,0 12 0,1 2 0,0-4 0,2 3 0,0-3 0,-1-12 0,1 1 0,0-6 0,0-7 0,0-4 0,3 22 0,-3-13 0,-1-12 0,0-8 0,-2-7 0,1-4 0,-1-3 0,-1-1 0,1-1 0,0-1 0,1 0 0,1-1 0,-1 0 0,0 0 0,1 0 0,4-1 0,9-1 0,14 0 0,13 0 0,6-2 0,0-3 0,-8-1 0,-9-1 0,-7 2 0,-8 3 0,-4 0 0,-5 2 0,-2 0 0,-3 0 0,-1 0 0,-1 0 0</inkml:trace>
  <inkml:trace contextRef="#ctx0" brushRef="#br2" timeOffset="1.17655E6">6548 15823 24575,'0'-11'0,"4"-7"0,8-12 0,17-19 0,-6 16 0,4-2 0,8-7 0,2-3 0,-7 10 0,0-1 0,2 0-174,1 0 0,1 0 1,1 1 173,0-1 0,1 0 0,0 1 0,0 3 0,-1 0 0,0 2 0,15-11 0,-2 2 0,-2 3 0,-1 2 0,-5 4 0,-1 1 0,-3 1 0,-2 1 0,-4 4 0,-2 0 0,16-13 0,-14 11 521,-13 11-521,-8 8 0,-8 4 0,-10 3 0,-11 1 0,-7-1 0,-6 0 0,1 1 0,2 0 0,-5 0 0,9-1 0,3-1 0,14 0 0,12 0 0,4 0 0,5 0 0,6 0 0,6 2 0,4 0 0,1 1 0,-6 2 0,-6-2 0,-7 1 0,-4-1 0,-4 1 0,-2 1 0,0 1 0,0 2 0,0 2 0,0 1 0,0 3 0,0 0 0,0 4 0,-1 8 0,-15 27 0,4-14 0,-11 13 0,12-32 0,5-11 0,4-4 0</inkml:trace>
  <inkml:trace contextRef="#ctx0" brushRef="#br2" timeOffset="1.17954E6">15842 13507 24575,'0'0'0</inkml:trace>
  <inkml:trace contextRef="#ctx0" brushRef="#br0" timeOffset="1.73633E6">20481 7270 24575,'0'17'0,"2"21"0,3-2 0,4 6 0,5 16 0,4 4-653,-3-12 1,3 1-1,0 0 653,3 5 0,1 0 0,1 0 0,-1 2 0,1 2 0,0 0-451,-6-12 1,0 1-1,0 1 1,0 1 450,0 6 0,-1 2 0,0 1 0,0 1 0,-3-10 0,-1 2 0,0 0 0,0 0 0,-1 0 0,3 13 0,0 0 0,-2-1 0,1-1 0,-3-6 0,1-1 0,-2-2 0,1-3 290,-1 3 0,1-2 0,-2-5-290,0 2 0,0-7 0,-1 2 0,-5-30 906,-2-17-906,-4-11 1984,-7-13-1984,-14-15 0,6 13 0,-4-1 0,-3-5 0,-3 0 0,-3-1 0,-1 0 0,0 2 0,0 3 0,4 5 0,2 2 0,-18-8 0,15 14 0,12 10 0,8 7 0,5 2 0,3 4 0,4 3 0,4 3 0,14 4 0,16 3 0,22 8 0,-22-11 0,3 1 0,0 0 0,1 1 0,-1 0 0,-2-1 0,-5-2 0,-2-1 0,15 8 0,-15-9 0,-9-5 0,-6-5 0,-2-8 0,3-19 0,4-27 0,-6 11 0,0-3 0,2-8 0,1-2 0,1 0 0,0 0 0,-1 4 0,-1 3 0,-2 10 0,-2 3 0,5-12 0,-9 22 0,-6 15 0,-2 4 0</inkml:trace>
  <inkml:trace contextRef="#ctx0" brushRef="#br0" timeOffset="1.74476E6">24186 13810 24575,'-55'0'0,"20"0"0,-3 0 0,-11 0 0,-3 0 0,-8 0 0,-3 0 0,16 0 0,0 0 0,-1 1 0,1 1 0,-1 0 0,0 0 0,1 2 0,0-1 0,1 2 0,-16 2 0,2 2 0,9 0 0,2 0 0,7-1 0,2 0 0,6-1 0,2 0 0,-25 7 0,9 0 0,5 2 0,7 1 0,4-1 0,2-1 0,3-1 0,3-3 0,6-2 0,6-6 0,14-11 0,14-12 0,16-13 0,11-10 0,2-4 0,-21 22 0,-1 0 0,21-24 0,-5 10 0,-8 6 0,-7 6 0,-4 6 0,-4 3 0,0 3 0,-5 5 0,-5 3 0,-5 4 0,-9 5 0,-6 10 0,-6 10 0,-4 10 0,-1 3 0,1-1 0,-1-2 0,-5 1 0,-10 4 0,15-16 0,-2 1 0,-2 1 0,-1 0 0,1 0 0,0-1 0,-19 15 0,15-10 0,13-8 0,10-6 0,6-4 0,4-3 0,3-4 0,4-1 0,9-1 0,9 0 0,12 0 0,16 4 0,6 6 0,-2 6 0,-10 3 0,-17-3 0,-12-6 0,-7-5 0,-4-2 0,-2-2 0,-2 0 0,1-1 0,-2 0 0,1 0 0,0 0 0,-1 0 0,1 0 0,-1 0 0,-1 0 0</inkml:trace>
  <inkml:trace contextRef="#ctx0" brushRef="#br0" timeOffset="1.74801E6">15465 3843 24575,'26'-5'0,"8"-6"0,18-7 0,9-5 0,-5 2 0,-9 7 0,-17 5 0,-13 3 0,-8 1 0,-5 1 0,-2 3 0</inkml:trace>
  <inkml:trace contextRef="#ctx0" brushRef="#br0" timeOffset="1.74889E6">15562 3960 24575,'39'0'0,"17"0"0,-20 0 0,2 0 0,5-1 0,-1 0 0,-5-1 0,-1 1 0,16-2 0,-21 2 0,-20 1 0,-8 0 0</inkml:trace>
  <inkml:trace contextRef="#ctx0" brushRef="#br0" timeOffset="1.76182E6">11676 7100 24575,'0'14'0,"0"12"0,0 19 0,0-9 0,0 4 0,0 14 0,0 4 0,0-12 0,0 1 0,0 1-469,1 8 0,0 0 0,1 2 469,0 3 0,1 2 0,2-1 0,0 2 0,1-1 0,0 0 0,2-1 0,0-2 0,0 0 0,0-4 0,0 0 0,-1-2 13,0-5 1,-1 0 0,0-2-14,1 18 0,-1-1 0,-1-6 0,-2-1 0,0-5 0,-1-1 0,-1-5 0,0-1 0,-1-3 0,0-3 0,0 27 1048,0-16-1048,0-16 318,0-12-318,0-7 0,-1-6 0,-1-4 0,-2-2 0,-4-3 0,-7-3 0,-8-10 0,-13-11 0,-11-13 0,21 15 0,-1 1 0,-25-21 0,9 6 0,14 11 0,10 11 0,11 9 0,10 6 0,10 5 0,16 7 0,13 8 0,14 6 0,-24-9 0,1 0 0,0 0 0,0 0 0,-3-1 0,-1 1 0,16 11 0,-16-8 0,-10-9 0,-7-6 0,0-3 0,0-3 0,0-2 0,1-6 0,2-10 0,5-15 0,9-21 0,-10 19 0,1-1 0,2-4 0,0 0 0,-2 2 0,-1 1 0,11-23 0,-9 21 0,-8 16 0,-5 14 0,-4 6 0,-1 3 0</inkml:trace>
  <inkml:trace contextRef="#ctx0" brushRef="#br0" timeOffset="1.81524E6">15469 13601 24575,'0'0'0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5T04:06:10.723"/>
    </inkml:context>
    <inkml:brush xml:id="br0">
      <inkml:brushProperty name="width" value="0.05292" units="cm"/>
      <inkml:brushProperty name="height" value="0.05292" units="cm"/>
      <inkml:brushProperty name="color" value="#00B050"/>
    </inkml:brush>
  </inkml:definitions>
  <inkml:trace contextRef="#ctx0" brushRef="#br0">6677 6833 24575,'9'12'0,"9"13"0,9 14 0,8 9 0,1 1 0,-3-9 0,-2-6 0,-4-7 0,-2-5 0,-2-4 0,-1-7 0,0-5 0,3-11 0,17-21 0,-1-8 0,8-8 0,-10 8 0,4-4 0,3-2 0,2-2-274,-8 8 0,2-1 0,1-2 0,2 0 0,2-2 0,2-1 274,-5 4 0,3-3 0,3-1 0,1 0 0,0-2 0,1 1 0,-2 1 0,-1 2 0,-3 1-467,7-5 1,-1 2 0,-3 1 0,1 1 0,-1 0-1,2-2 467,-3 3 0,3-1 0,0-2 0,0 1 0,-3 3 0,-4 3 0,-6 5 0,20-13 0,-11 10 0,8-4 0,-33 24 0,-16 9 0</inkml:trace>
  <inkml:trace contextRef="#ctx0" brushRef="#br0" timeOffset="55630">13163 5875 24575,'42'2'0,"13"3"0,-19-1 0,3 1 0,4 1 0,1 1 0,5 0 0,1-1 0,5 1 0,0-2 0,3-2 0,1 0 0,4-2 0,2 0 0,0-1 0,1 0-178,-20 0 1,0 0-1,1 0 178,0 0 0,1 0 0,0 0 0,0 1 0,1 0 0,2 1 0,10 3 0,1 1 0,-3 1 0,-12-2 0,-4 0 0,2 1 0,4 2 0,1 1 0,-6 0 0,-7-2 0,-4 1 0,14 3 0,-18-4 0,-10-3 0,-7-3 0,-3-1 533,-1 0-533,1 0 0,6 0 0,9 0 0,7 0 0,4 0 0,-4-1 0,-5-1 0,-8-1 0,-4 0 0,-3 1 0,-2 1 0,-3 1 0,-3-1 0,3-6 0,-3 5 0,1-4 0</inkml:trace>
  <inkml:trace contextRef="#ctx0" brushRef="#br0" timeOffset="69648">14557 6560 24575,'5'-6'0,"1"2"0,0-1 0,13 3 0,1-2 0,16-2 0,12 4 0,-6-4 0,22-3 0,-20 7 0,4-6 0,-18 12 0,-14 7 0,-6 5 0,0 5 0,-3 4 0,6 6 0,3 14 0,-8 5 0,2-3 0,-1 3 0,-7-5 0,-1 1 0,5 2 0,2 4 0,0 0-1535,-4-5 0,0 0 0,2 0 1535,4-3 0,1-1 0,-1 2 0,0 9 0,-1 1 0,0 2-439,2 2 1,1 1 0,-2 3 438,-5-11 0,-1 1 0,-2 2 0,2 2 0,1-3 0,1 3 0,0 0 0,-1-1 0,-1-3-920,-3 14 0,0-4 1,0 1 919,1-12 0,1 2 0,1-2 0,-1-2 0,2-1 0,0-2 0,-2 2 0,-1-1 0,-3 3 0,1 1 0,3 1 0,3 8 0,3 0 0,0 2 0,0 1 0,-3-11 0,0 1 0,0 0 0,0 1 0,1-1-782,1 3 0,1 1 0,1-1 1,-1-2-1,0-3 782,1 12 0,0-5 0,0-1 0,3-2 0,1 0 0,-4-4 916,-8 3 1,0-1-917,7-5 0,2 2 0,0 1 0,-2 4 0,0 0 0,-1 1-314,2 7 1,0 2 0,-1-3 313,1-14 0,-1-2 0,-1-1 0,-2 21 0,-1-3 940,5-15 1,-1 1-941,-7 13 0,0 2 0,7-14 0,3 2 0,-2 0 1544,-4 2 1,-2 1 0,0 0-1545,1-2 0,0-1 0,0-3 0,6 7 0,-1-1 0,-4-8 0,-2 2 0,0-3 0,2 0 0,1 1 0,0 3 0,1 4 0,-1-1 0,0 9 0,-1-3-208,0-6 0,1-3 208,4-2 0,-1-1 0,-8-11 0,-1-1 1541,9 5 0,0 3-1541,-9 13 0,0 3 0,8 1 0,2 2-1300,-4-12 1,0 2 0,0-2 1299,0 13 0,2-3 0,6-5 0,-2-4 208,-12-12 1,1 0-209,13 12 0,2 2 0,-9-1 0,0 3 0,3-6 0,3 3 0,-3-3-20,-5 5 1,0-3 19,6 3 0,-2-4 0,-7 15 0,2-29 0,1-1 0,-6 14 0,0-12 0,0-21 0</inkml:trace>
  <inkml:trace contextRef="#ctx0" brushRef="#br0" timeOffset="72097">15937 13968 24575,'-6'5'0,"1"1"0,13 21 0,3 35 0,-1-8 0,2 8-649,1-11 1,1 2 0,0 3 648,-3-7 0,0 3 0,-1-1 0,2-2-775,4 7 0,1-3 0,-3 1 775,-3 0 0,-3 0 0,1-4 0,6 1 0,-1-1-179,-7-2 0,-2 3 1,0-1 178,5 10 0,0 0 0,-2-14 0,0 1 0,-3-2 0,-4 8 0,0-6 0,8 14 1217,-15-14-1217,-5-11 2911,-7-14-2911,-20 2 0,2 2 0,-12-16 0,-1 15 0,3-23 0,-5-2 0,-2 11 0,-3-1-528,8-8 0,-3-3 0,3 3 528,-6 8 0,3 1 0,4-11 0,5 2 0,-6 17 0,5-17 0,18 11 0,0-12 0,13 4 0,-3 0 565,4-4 1,5 4-1,1-5 1</inkml:trace>
  <inkml:trace contextRef="#ctx0" brushRef="#br0" timeOffset="96763">16023 6775 24575,'0'0'0</inkml:trace>
</inkml:ink>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40.png>
</file>

<file path=ppt/media/image15.png>
</file>

<file path=ppt/media/image150.png>
</file>

<file path=ppt/media/image16.png>
</file>

<file path=ppt/media/image160.png>
</file>

<file path=ppt/media/image17.png>
</file>

<file path=ppt/media/image170.png>
</file>

<file path=ppt/media/image18.png>
</file>

<file path=ppt/media/image19.png>
</file>

<file path=ppt/media/image2.png>
</file>

<file path=ppt/media/image20.png>
</file>

<file path=ppt/media/image21.png>
</file>

<file path=ppt/media/image22.png>
</file>

<file path=ppt/media/image23.png>
</file>

<file path=ppt/media/image24.tiff>
</file>

<file path=ppt/media/image25.png>
</file>

<file path=ppt/media/image26.tiff>
</file>

<file path=ppt/media/image27.png>
</file>

<file path=ppt/media/image28.tiff>
</file>

<file path=ppt/media/image29.png>
</file>

<file path=ppt/media/image3.png>
</file>

<file path=ppt/media/image30.tiff>
</file>

<file path=ppt/media/image4.png>
</file>

<file path=ppt/media/image5.png>
</file>

<file path=ppt/media/image6.png>
</file>

<file path=ppt/media/image7.png>
</file>

<file path=ppt/media/image70.png>
</file>

<file path=ppt/media/image8.png>
</file>

<file path=ppt/media/image80.png>
</file>

<file path=ppt/media/image9.png>
</file>

<file path=ppt/media/image90.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GB"/>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27D2CE14-05EE-064A-98DA-7FCEEC64A19F}" type="datetimeFigureOut">
              <a:rPr lang="en-US" smtClean="0"/>
              <a:t>4/15/23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C366E6E1-E6C4-8F42-88F9-C45C76BC1730}" type="slidenum">
              <a:rPr lang="en-US" smtClean="0"/>
              <a:t>‹#›</a:t>
            </a:fld>
            <a:endParaRPr lang="en-US"/>
          </a:p>
        </p:txBody>
      </p:sp>
    </p:spTree>
    <p:extLst>
      <p:ext uri="{BB962C8B-B14F-4D97-AF65-F5344CB8AC3E}">
        <p14:creationId xmlns:p14="http://schemas.microsoft.com/office/powerpoint/2010/main" val="30138632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27D2CE14-05EE-064A-98DA-7FCEEC64A19F}" type="datetimeFigureOut">
              <a:rPr lang="en-US" smtClean="0"/>
              <a:t>4/15/23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66E6E1-E6C4-8F42-88F9-C45C76BC1730}" type="slidenum">
              <a:rPr lang="en-US" smtClean="0"/>
              <a:t>‹#›</a:t>
            </a:fld>
            <a:endParaRPr lang="en-US"/>
          </a:p>
        </p:txBody>
      </p:sp>
    </p:spTree>
    <p:extLst>
      <p:ext uri="{BB962C8B-B14F-4D97-AF65-F5344CB8AC3E}">
        <p14:creationId xmlns:p14="http://schemas.microsoft.com/office/powerpoint/2010/main" val="1341340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7D2CE14-05EE-064A-98DA-7FCEEC64A19F}" type="datetimeFigureOut">
              <a:rPr lang="en-US" smtClean="0"/>
              <a:t>4/15/23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66E6E1-E6C4-8F42-88F9-C45C76BC1730}" type="slidenum">
              <a:rPr lang="en-US" smtClean="0"/>
              <a:t>‹#›</a:t>
            </a:fld>
            <a:endParaRPr lang="en-US"/>
          </a:p>
        </p:txBody>
      </p:sp>
    </p:spTree>
    <p:extLst>
      <p:ext uri="{BB962C8B-B14F-4D97-AF65-F5344CB8AC3E}">
        <p14:creationId xmlns:p14="http://schemas.microsoft.com/office/powerpoint/2010/main" val="3665120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7D2CE14-05EE-064A-98DA-7FCEEC64A19F}" type="datetimeFigureOut">
              <a:rPr lang="en-US" smtClean="0"/>
              <a:t>4/15/23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66E6E1-E6C4-8F42-88F9-C45C76BC1730}" type="slidenum">
              <a:rPr lang="en-US" smtClean="0"/>
              <a:t>‹#›</a:t>
            </a:fld>
            <a:endParaRPr lang="en-US"/>
          </a:p>
        </p:txBody>
      </p:sp>
    </p:spTree>
    <p:extLst>
      <p:ext uri="{BB962C8B-B14F-4D97-AF65-F5344CB8AC3E}">
        <p14:creationId xmlns:p14="http://schemas.microsoft.com/office/powerpoint/2010/main" val="100795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GB"/>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27D2CE14-05EE-064A-98DA-7FCEEC64A19F}" type="datetimeFigureOut">
              <a:rPr lang="en-US" smtClean="0"/>
              <a:t>4/15/23</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C366E6E1-E6C4-8F42-88F9-C45C76BC1730}" type="slidenum">
              <a:rPr lang="en-US" smtClean="0"/>
              <a:t>‹#›</a:t>
            </a:fld>
            <a:endParaRPr lang="en-US"/>
          </a:p>
        </p:txBody>
      </p:sp>
    </p:spTree>
    <p:extLst>
      <p:ext uri="{BB962C8B-B14F-4D97-AF65-F5344CB8AC3E}">
        <p14:creationId xmlns:p14="http://schemas.microsoft.com/office/powerpoint/2010/main" val="23186253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27D2CE14-05EE-064A-98DA-7FCEEC64A19F}" type="datetimeFigureOut">
              <a:rPr lang="en-US" smtClean="0"/>
              <a:t>4/15/23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66E6E1-E6C4-8F42-88F9-C45C76BC1730}" type="slidenum">
              <a:rPr lang="en-US" smtClean="0"/>
              <a:t>‹#›</a:t>
            </a:fld>
            <a:endParaRPr lang="en-US"/>
          </a:p>
        </p:txBody>
      </p:sp>
    </p:spTree>
    <p:extLst>
      <p:ext uri="{BB962C8B-B14F-4D97-AF65-F5344CB8AC3E}">
        <p14:creationId xmlns:p14="http://schemas.microsoft.com/office/powerpoint/2010/main" val="1194167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27D2CE14-05EE-064A-98DA-7FCEEC64A19F}" type="datetimeFigureOut">
              <a:rPr lang="en-US" smtClean="0"/>
              <a:t>4/15/23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66E6E1-E6C4-8F42-88F9-C45C76BC1730}" type="slidenum">
              <a:rPr lang="en-US" smtClean="0"/>
              <a:t>‹#›</a:t>
            </a:fld>
            <a:endParaRPr lang="en-US"/>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3182394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27D2CE14-05EE-064A-98DA-7FCEEC64A19F}" type="datetimeFigureOut">
              <a:rPr lang="en-US" smtClean="0"/>
              <a:t>4/15/23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66E6E1-E6C4-8F42-88F9-C45C76BC1730}" type="slidenum">
              <a:rPr lang="en-US" smtClean="0"/>
              <a:t>‹#›</a:t>
            </a:fld>
            <a:endParaRPr lang="en-US"/>
          </a:p>
        </p:txBody>
      </p:sp>
      <p:sp>
        <p:nvSpPr>
          <p:cNvPr id="6" name="Title 5"/>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1905252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D2CE14-05EE-064A-98DA-7FCEEC64A19F}" type="datetimeFigureOut">
              <a:rPr lang="en-US" smtClean="0"/>
              <a:t>4/15/23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366E6E1-E6C4-8F42-88F9-C45C76BC1730}" type="slidenum">
              <a:rPr lang="en-US" smtClean="0"/>
              <a:t>‹#›</a:t>
            </a:fld>
            <a:endParaRPr lang="en-US"/>
          </a:p>
        </p:txBody>
      </p:sp>
    </p:spTree>
    <p:extLst>
      <p:ext uri="{BB962C8B-B14F-4D97-AF65-F5344CB8AC3E}">
        <p14:creationId xmlns:p14="http://schemas.microsoft.com/office/powerpoint/2010/main" val="19725668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GB"/>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7D2CE14-05EE-064A-98DA-7FCEEC64A19F}" type="datetimeFigureOut">
              <a:rPr lang="en-US" smtClean="0"/>
              <a:t>4/15/23</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C366E6E1-E6C4-8F42-88F9-C45C76BC1730}" type="slidenum">
              <a:rPr lang="en-US" smtClean="0"/>
              <a:t>‹#›</a:t>
            </a:fld>
            <a:endParaRPr lang="en-US"/>
          </a:p>
        </p:txBody>
      </p:sp>
    </p:spTree>
    <p:extLst>
      <p:ext uri="{BB962C8B-B14F-4D97-AF65-F5344CB8AC3E}">
        <p14:creationId xmlns:p14="http://schemas.microsoft.com/office/powerpoint/2010/main" val="1691755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GB"/>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7D2CE14-05EE-064A-98DA-7FCEEC64A19F}" type="datetimeFigureOut">
              <a:rPr lang="en-US" smtClean="0"/>
              <a:t>4/15/23</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C366E6E1-E6C4-8F42-88F9-C45C76BC1730}" type="slidenum">
              <a:rPr lang="en-US" smtClean="0"/>
              <a:t>‹#›</a:t>
            </a:fld>
            <a:endParaRPr lang="en-US"/>
          </a:p>
        </p:txBody>
      </p:sp>
    </p:spTree>
    <p:extLst>
      <p:ext uri="{BB962C8B-B14F-4D97-AF65-F5344CB8AC3E}">
        <p14:creationId xmlns:p14="http://schemas.microsoft.com/office/powerpoint/2010/main" val="1828289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27D2CE14-05EE-064A-98DA-7FCEEC64A19F}" type="datetimeFigureOut">
              <a:rPr lang="en-US" smtClean="0"/>
              <a:t>4/15/23</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C366E6E1-E6C4-8F42-88F9-C45C76BC1730}" type="slidenum">
              <a:rPr lang="en-US" smtClean="0"/>
              <a:t>‹#›</a:t>
            </a:fld>
            <a:endParaRPr lang="en-US"/>
          </a:p>
        </p:txBody>
      </p:sp>
    </p:spTree>
    <p:extLst>
      <p:ext uri="{BB962C8B-B14F-4D97-AF65-F5344CB8AC3E}">
        <p14:creationId xmlns:p14="http://schemas.microsoft.com/office/powerpoint/2010/main" val="1370491445"/>
      </p:ext>
    </p:extLst>
  </p:cSld>
  <p:clrMap bg1="lt1" tx1="dk1" bg2="lt2" tx2="dk2" accent1="accent1" accent2="accent2" accent3="accent3" accent4="accent4" accent5="accent5" accent6="accent6" hlink="hlink" folHlink="fol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image" Target="../media/image26.tiff"/><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28.tiff"/><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customXml" Target="../ink/ink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customXml" Target="../ink/ink4.xml"/><Relationship Id="rId7" Type="http://schemas.openxmlformats.org/officeDocument/2006/relationships/customXml" Target="../ink/ink6.xml"/><Relationship Id="rId12"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80.png"/><Relationship Id="rId11" Type="http://schemas.openxmlformats.org/officeDocument/2006/relationships/customXml" Target="../ink/ink8.xml"/><Relationship Id="rId5" Type="http://schemas.openxmlformats.org/officeDocument/2006/relationships/customXml" Target="../ink/ink5.xml"/><Relationship Id="rId10" Type="http://schemas.openxmlformats.org/officeDocument/2006/relationships/image" Target="../media/image10.png"/><Relationship Id="rId4" Type="http://schemas.openxmlformats.org/officeDocument/2006/relationships/image" Target="../media/image70.png"/><Relationship Id="rId9" Type="http://schemas.openxmlformats.org/officeDocument/2006/relationships/customXml" Target="../ink/ink7.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questionpro.com/blog/simple-random-sampling/" TargetMode="Externa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customXml" Target="../ink/ink9.xml"/></Relationships>
</file>

<file path=ppt/slides/_rels/slide6.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customXml" Target="../ink/ink11.xml"/><Relationship Id="rId4" Type="http://schemas.openxmlformats.org/officeDocument/2006/relationships/image" Target="../media/image140.png"/></Relationships>
</file>

<file path=ppt/slides/_rels/slide7.xml.rels><?xml version="1.0" encoding="UTF-8" standalone="yes"?>
<Relationships xmlns="http://schemas.openxmlformats.org/package/2006/relationships"><Relationship Id="rId8" Type="http://schemas.openxmlformats.org/officeDocument/2006/relationships/customXml" Target="../ink/ink14.xml"/><Relationship Id="rId3" Type="http://schemas.openxmlformats.org/officeDocument/2006/relationships/image" Target="../media/image17.png"/><Relationship Id="rId7" Type="http://schemas.openxmlformats.org/officeDocument/2006/relationships/image" Target="../media/image160.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customXml" Target="../ink/ink13.xml"/><Relationship Id="rId11" Type="http://schemas.openxmlformats.org/officeDocument/2006/relationships/image" Target="../media/image18.png"/><Relationship Id="rId5" Type="http://schemas.openxmlformats.org/officeDocument/2006/relationships/image" Target="../media/image150.png"/><Relationship Id="rId10" Type="http://schemas.openxmlformats.org/officeDocument/2006/relationships/customXml" Target="../ink/ink15.xml"/><Relationship Id="rId4" Type="http://schemas.openxmlformats.org/officeDocument/2006/relationships/customXml" Target="../ink/ink12.xml"/><Relationship Id="rId9" Type="http://schemas.openxmlformats.org/officeDocument/2006/relationships/image" Target="../media/image170.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customXml" Target="../ink/ink16.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customXml" Target="../ink/ink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66B33-A542-C14A-B15E-82B60E050444}"/>
              </a:ext>
            </a:extLst>
          </p:cNvPr>
          <p:cNvSpPr>
            <a:spLocks noGrp="1"/>
          </p:cNvSpPr>
          <p:nvPr>
            <p:ph type="ctrTitle"/>
          </p:nvPr>
        </p:nvSpPr>
        <p:spPr/>
        <p:txBody>
          <a:bodyPr/>
          <a:lstStyle/>
          <a:p>
            <a:r>
              <a:rPr lang="en-US" dirty="0"/>
              <a:t>Sampling Techniques</a:t>
            </a:r>
          </a:p>
        </p:txBody>
      </p:sp>
    </p:spTree>
    <p:extLst>
      <p:ext uri="{BB962C8B-B14F-4D97-AF65-F5344CB8AC3E}">
        <p14:creationId xmlns:p14="http://schemas.microsoft.com/office/powerpoint/2010/main" val="17509843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FDF4B-5950-BD4E-9F03-E60548616B0E}"/>
              </a:ext>
            </a:extLst>
          </p:cNvPr>
          <p:cNvSpPr>
            <a:spLocks noGrp="1"/>
          </p:cNvSpPr>
          <p:nvPr>
            <p:ph type="title"/>
          </p:nvPr>
        </p:nvSpPr>
        <p:spPr>
          <a:xfrm>
            <a:off x="924883" y="116641"/>
            <a:ext cx="10058400" cy="452070"/>
          </a:xfrm>
        </p:spPr>
        <p:txBody>
          <a:bodyPr>
            <a:normAutofit fontScale="90000"/>
          </a:bodyPr>
          <a:lstStyle/>
          <a:p>
            <a:r>
              <a:rPr lang="en-GB" sz="3200" b="1" dirty="0">
                <a:solidFill>
                  <a:srgbClr val="00B050"/>
                </a:solidFill>
              </a:rPr>
              <a:t>Quota sampling</a:t>
            </a:r>
            <a:endParaRPr lang="en-US" sz="3200" dirty="0">
              <a:solidFill>
                <a:srgbClr val="00B050"/>
              </a:solidFill>
            </a:endParaRPr>
          </a:p>
        </p:txBody>
      </p:sp>
      <p:sp>
        <p:nvSpPr>
          <p:cNvPr id="3" name="Content Placeholder 2">
            <a:extLst>
              <a:ext uri="{FF2B5EF4-FFF2-40B4-BE49-F238E27FC236}">
                <a16:creationId xmlns:a16="http://schemas.microsoft.com/office/drawing/2014/main" id="{61BA3410-5BF5-8E46-B4CC-A803073D9065}"/>
              </a:ext>
            </a:extLst>
          </p:cNvPr>
          <p:cNvSpPr>
            <a:spLocks noGrp="1"/>
          </p:cNvSpPr>
          <p:nvPr>
            <p:ph idx="1"/>
          </p:nvPr>
        </p:nvSpPr>
        <p:spPr>
          <a:xfrm>
            <a:off x="1066800" y="727505"/>
            <a:ext cx="10058400" cy="4050792"/>
          </a:xfrm>
        </p:spPr>
        <p:txBody>
          <a:bodyPr>
            <a:normAutofit/>
          </a:bodyPr>
          <a:lstStyle/>
          <a:p>
            <a:r>
              <a:rPr lang="en-GB" sz="1800" b="1" dirty="0">
                <a:solidFill>
                  <a:srgbClr val="00B050"/>
                </a:solidFill>
              </a:rPr>
              <a:t>Quota sampling:</a:t>
            </a:r>
            <a:r>
              <a:rPr lang="en-GB" sz="1800" dirty="0"/>
              <a:t>  </a:t>
            </a:r>
            <a:r>
              <a:rPr lang="en-GB" sz="1400" dirty="0"/>
              <a:t>In this type of sampling, we choose items based on predetermined characteristics of the population. For example you could divide the population into strata and then select from each strata based on Quota. Consider here based on some specific unmeasurable criteria the selection is done (reserved class , or based on choice of political party)</a:t>
            </a:r>
          </a:p>
          <a:p>
            <a:endParaRPr lang="en-GB" sz="1800" dirty="0"/>
          </a:p>
          <a:p>
            <a:endParaRPr lang="en-US" sz="1800" dirty="0"/>
          </a:p>
        </p:txBody>
      </p:sp>
      <p:pic>
        <p:nvPicPr>
          <p:cNvPr id="4" name="Picture 3">
            <a:extLst>
              <a:ext uri="{FF2B5EF4-FFF2-40B4-BE49-F238E27FC236}">
                <a16:creationId xmlns:a16="http://schemas.microsoft.com/office/drawing/2014/main" id="{E1BBB357-31DF-E840-BE05-9A352917680C}"/>
              </a:ext>
            </a:extLst>
          </p:cNvPr>
          <p:cNvPicPr>
            <a:picLocks noChangeAspect="1"/>
          </p:cNvPicPr>
          <p:nvPr/>
        </p:nvPicPr>
        <p:blipFill>
          <a:blip r:embed="rId2"/>
          <a:stretch>
            <a:fillRect/>
          </a:stretch>
        </p:blipFill>
        <p:spPr>
          <a:xfrm>
            <a:off x="3124376" y="1427357"/>
            <a:ext cx="5659413" cy="3107863"/>
          </a:xfrm>
          <a:prstGeom prst="rect">
            <a:avLst/>
          </a:prstGeom>
        </p:spPr>
      </p:pic>
      <p:sp>
        <p:nvSpPr>
          <p:cNvPr id="5" name="TextBox 4">
            <a:extLst>
              <a:ext uri="{FF2B5EF4-FFF2-40B4-BE49-F238E27FC236}">
                <a16:creationId xmlns:a16="http://schemas.microsoft.com/office/drawing/2014/main" id="{2526B97A-79D6-C24B-B77D-CB1295A98E7A}"/>
              </a:ext>
            </a:extLst>
          </p:cNvPr>
          <p:cNvSpPr txBox="1"/>
          <p:nvPr/>
        </p:nvSpPr>
        <p:spPr>
          <a:xfrm>
            <a:off x="1066800" y="5174166"/>
            <a:ext cx="10563922" cy="1015663"/>
          </a:xfrm>
          <a:prstGeom prst="rect">
            <a:avLst/>
          </a:prstGeom>
          <a:noFill/>
        </p:spPr>
        <p:txBody>
          <a:bodyPr wrap="square" rtlCol="0">
            <a:spAutoFit/>
          </a:bodyPr>
          <a:lstStyle/>
          <a:p>
            <a:pPr marL="285750" indent="-285750">
              <a:buFont typeface="Arial" panose="020B0604020202020204" pitchFamily="34" charset="0"/>
              <a:buChar char="•"/>
            </a:pPr>
            <a:r>
              <a:rPr lang="en-GB" sz="1400" dirty="0"/>
              <a:t>Therefore, the individuals numbered 4, 8, 12, 16, and 20 are already reserved for our sample.</a:t>
            </a:r>
          </a:p>
          <a:p>
            <a:pPr marL="285750" indent="-285750">
              <a:buFont typeface="Arial" panose="020B0604020202020204" pitchFamily="34" charset="0"/>
              <a:buChar char="•"/>
            </a:pPr>
            <a:r>
              <a:rPr lang="en-GB" sz="1400" dirty="0"/>
              <a:t>In quota sampling, the chosen sample might not be the best representation of the characteristics of the population that weren’t considered.</a:t>
            </a:r>
          </a:p>
          <a:p>
            <a:endParaRPr lang="en-US" dirty="0"/>
          </a:p>
        </p:txBody>
      </p:sp>
      <mc:AlternateContent xmlns:mc="http://schemas.openxmlformats.org/markup-compatibility/2006">
        <mc:Choice xmlns:p14="http://schemas.microsoft.com/office/powerpoint/2010/main" Requires="p14">
          <p:contentPart p14:bwMode="auto" r:id="rId3">
            <p14:nvContentPartPr>
              <p14:cNvPr id="6" name="Ink 5">
                <a:extLst>
                  <a:ext uri="{FF2B5EF4-FFF2-40B4-BE49-F238E27FC236}">
                    <a16:creationId xmlns:a16="http://schemas.microsoft.com/office/drawing/2014/main" id="{5DB2485A-CCEE-0E79-2FA6-16958492384A}"/>
                  </a:ext>
                </a:extLst>
              </p14:cNvPr>
              <p14:cNvContentPartPr/>
              <p14:nvPr/>
            </p14:nvContentPartPr>
            <p14:xfrm>
              <a:off x="824400" y="893880"/>
              <a:ext cx="2470680" cy="2541960"/>
            </p14:xfrm>
          </p:contentPart>
        </mc:Choice>
        <mc:Fallback>
          <p:pic>
            <p:nvPicPr>
              <p:cNvPr id="6" name="Ink 5">
                <a:extLst>
                  <a:ext uri="{FF2B5EF4-FFF2-40B4-BE49-F238E27FC236}">
                    <a16:creationId xmlns:a16="http://schemas.microsoft.com/office/drawing/2014/main" id="{5DB2485A-CCEE-0E79-2FA6-16958492384A}"/>
                  </a:ext>
                </a:extLst>
              </p:cNvPr>
              <p:cNvPicPr/>
              <p:nvPr/>
            </p:nvPicPr>
            <p:blipFill>
              <a:blip r:embed="rId4"/>
              <a:stretch>
                <a:fillRect/>
              </a:stretch>
            </p:blipFill>
            <p:spPr>
              <a:xfrm>
                <a:off x="815040" y="884520"/>
                <a:ext cx="2489400" cy="2560680"/>
              </a:xfrm>
              <a:prstGeom prst="rect">
                <a:avLst/>
              </a:prstGeom>
            </p:spPr>
          </p:pic>
        </mc:Fallback>
      </mc:AlternateContent>
    </p:spTree>
    <p:extLst>
      <p:ext uri="{BB962C8B-B14F-4D97-AF65-F5344CB8AC3E}">
        <p14:creationId xmlns:p14="http://schemas.microsoft.com/office/powerpoint/2010/main" val="2340111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D537A-615E-F74B-A479-39051D43D96F}"/>
              </a:ext>
            </a:extLst>
          </p:cNvPr>
          <p:cNvSpPr>
            <a:spLocks noGrp="1"/>
          </p:cNvSpPr>
          <p:nvPr>
            <p:ph type="title"/>
          </p:nvPr>
        </p:nvSpPr>
        <p:spPr>
          <a:xfrm>
            <a:off x="1066800" y="256032"/>
            <a:ext cx="10058400" cy="429768"/>
          </a:xfrm>
        </p:spPr>
        <p:txBody>
          <a:bodyPr>
            <a:normAutofit fontScale="90000"/>
          </a:bodyPr>
          <a:lstStyle/>
          <a:p>
            <a:r>
              <a:rPr lang="en-GB" sz="3200" b="1" dirty="0">
                <a:solidFill>
                  <a:srgbClr val="00B050"/>
                </a:solidFill>
              </a:rPr>
              <a:t>Snowball sampling</a:t>
            </a:r>
            <a:endParaRPr lang="en-US" sz="3200" dirty="0">
              <a:solidFill>
                <a:srgbClr val="00B050"/>
              </a:solidFill>
            </a:endParaRPr>
          </a:p>
        </p:txBody>
      </p:sp>
      <p:sp>
        <p:nvSpPr>
          <p:cNvPr id="3" name="Content Placeholder 2">
            <a:extLst>
              <a:ext uri="{FF2B5EF4-FFF2-40B4-BE49-F238E27FC236}">
                <a16:creationId xmlns:a16="http://schemas.microsoft.com/office/drawing/2014/main" id="{612ADE7D-A088-5E4A-B222-E6E718907731}"/>
              </a:ext>
            </a:extLst>
          </p:cNvPr>
          <p:cNvSpPr>
            <a:spLocks noGrp="1"/>
          </p:cNvSpPr>
          <p:nvPr>
            <p:ph idx="1"/>
          </p:nvPr>
        </p:nvSpPr>
        <p:spPr>
          <a:xfrm>
            <a:off x="1066800" y="685800"/>
            <a:ext cx="10931912" cy="5681546"/>
          </a:xfrm>
        </p:spPr>
        <p:txBody>
          <a:bodyPr>
            <a:normAutofit/>
          </a:bodyPr>
          <a:lstStyle/>
          <a:p>
            <a:r>
              <a:rPr lang="en-GB" sz="1400" dirty="0"/>
              <a:t>In this technique </a:t>
            </a:r>
            <a:r>
              <a:rPr lang="en-GB" sz="1400" b="1" dirty="0"/>
              <a:t>Existing people are asked to nominate further people known to them so that the sample increases in size like a rolling snowball.</a:t>
            </a:r>
            <a:r>
              <a:rPr lang="en-GB" sz="1400" dirty="0"/>
              <a:t> This method of sampling is effective when a sampling frame is difficult to identify.</a:t>
            </a:r>
          </a:p>
          <a:p>
            <a:endParaRPr lang="en-GB" sz="1400" dirty="0"/>
          </a:p>
          <a:p>
            <a:endParaRPr lang="en-GB" sz="1400" dirty="0"/>
          </a:p>
          <a:p>
            <a:endParaRPr lang="en-GB" sz="1400" dirty="0"/>
          </a:p>
          <a:p>
            <a:endParaRPr lang="en-GB" sz="1400" dirty="0"/>
          </a:p>
          <a:p>
            <a:endParaRPr lang="en-GB" sz="1400" dirty="0"/>
          </a:p>
          <a:p>
            <a:endParaRPr lang="en-GB" sz="1400" dirty="0"/>
          </a:p>
          <a:p>
            <a:endParaRPr lang="en-GB" sz="1400" dirty="0"/>
          </a:p>
          <a:p>
            <a:endParaRPr lang="en-GB" sz="1400" dirty="0"/>
          </a:p>
          <a:p>
            <a:endParaRPr lang="en-GB" sz="1400" dirty="0"/>
          </a:p>
          <a:p>
            <a:endParaRPr lang="en-GB" sz="1400" dirty="0"/>
          </a:p>
          <a:p>
            <a:r>
              <a:rPr lang="en-GB" sz="1400" dirty="0"/>
              <a:t>Here, we had randomly chosen person 1 for our sample, and then he/she recommended person 6, and person 6 recommended person 11, and so on.</a:t>
            </a:r>
          </a:p>
          <a:p>
            <a:pPr marL="0" indent="0">
              <a:buNone/>
            </a:pPr>
            <a:r>
              <a:rPr lang="en-GB" sz="1400" b="1" dirty="0"/>
              <a:t>                                                                             </a:t>
            </a:r>
            <a:r>
              <a:rPr lang="en-GB" sz="2400" b="1" dirty="0"/>
              <a:t>1-&gt;6-&gt;11-&gt;14-&gt;19</a:t>
            </a:r>
            <a:endParaRPr lang="en-GB" sz="2400" dirty="0"/>
          </a:p>
          <a:p>
            <a:r>
              <a:rPr lang="en-GB" sz="1400" dirty="0"/>
              <a:t>There is a significant risk of selection bias in snowball sampling, as the referenced individuals will share common traits with the person who recommends them.</a:t>
            </a:r>
          </a:p>
          <a:p>
            <a:endParaRPr lang="en-GB" sz="1400" dirty="0"/>
          </a:p>
          <a:p>
            <a:endParaRPr lang="en-GB"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p:txBody>
      </p:sp>
      <p:pic>
        <p:nvPicPr>
          <p:cNvPr id="4" name="Picture 3">
            <a:extLst>
              <a:ext uri="{FF2B5EF4-FFF2-40B4-BE49-F238E27FC236}">
                <a16:creationId xmlns:a16="http://schemas.microsoft.com/office/drawing/2014/main" id="{C57329FF-674D-2E47-95A3-3A1113F2A0A8}"/>
              </a:ext>
            </a:extLst>
          </p:cNvPr>
          <p:cNvPicPr>
            <a:picLocks noChangeAspect="1"/>
          </p:cNvPicPr>
          <p:nvPr/>
        </p:nvPicPr>
        <p:blipFill>
          <a:blip r:embed="rId2"/>
          <a:stretch>
            <a:fillRect/>
          </a:stretch>
        </p:blipFill>
        <p:spPr>
          <a:xfrm>
            <a:off x="2831717" y="1304264"/>
            <a:ext cx="5832781" cy="3255088"/>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4DA396E6-96EB-0E57-4CCB-4E29437D9456}"/>
                  </a:ext>
                </a:extLst>
              </p14:cNvPr>
              <p14:cNvContentPartPr/>
              <p14:nvPr/>
            </p14:nvContentPartPr>
            <p14:xfrm>
              <a:off x="2929680" y="1300320"/>
              <a:ext cx="1834200" cy="3219120"/>
            </p14:xfrm>
          </p:contentPart>
        </mc:Choice>
        <mc:Fallback>
          <p:pic>
            <p:nvPicPr>
              <p:cNvPr id="5" name="Ink 4">
                <a:extLst>
                  <a:ext uri="{FF2B5EF4-FFF2-40B4-BE49-F238E27FC236}">
                    <a16:creationId xmlns:a16="http://schemas.microsoft.com/office/drawing/2014/main" id="{4DA396E6-96EB-0E57-4CCB-4E29437D9456}"/>
                  </a:ext>
                </a:extLst>
              </p:cNvPr>
              <p:cNvPicPr/>
              <p:nvPr/>
            </p:nvPicPr>
            <p:blipFill>
              <a:blip r:embed="rId4"/>
              <a:stretch>
                <a:fillRect/>
              </a:stretch>
            </p:blipFill>
            <p:spPr>
              <a:xfrm>
                <a:off x="2920320" y="1290960"/>
                <a:ext cx="1852920" cy="3237840"/>
              </a:xfrm>
              <a:prstGeom prst="rect">
                <a:avLst/>
              </a:prstGeom>
            </p:spPr>
          </p:pic>
        </mc:Fallback>
      </mc:AlternateContent>
    </p:spTree>
    <p:extLst>
      <p:ext uri="{BB962C8B-B14F-4D97-AF65-F5344CB8AC3E}">
        <p14:creationId xmlns:p14="http://schemas.microsoft.com/office/powerpoint/2010/main" val="4222114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D537A-615E-F74B-A479-39051D43D96F}"/>
              </a:ext>
            </a:extLst>
          </p:cNvPr>
          <p:cNvSpPr>
            <a:spLocks noGrp="1"/>
          </p:cNvSpPr>
          <p:nvPr>
            <p:ph type="title"/>
          </p:nvPr>
        </p:nvSpPr>
        <p:spPr>
          <a:xfrm>
            <a:off x="1066800" y="350380"/>
            <a:ext cx="10058400" cy="429768"/>
          </a:xfrm>
        </p:spPr>
        <p:txBody>
          <a:bodyPr>
            <a:normAutofit fontScale="90000"/>
          </a:bodyPr>
          <a:lstStyle/>
          <a:p>
            <a:r>
              <a:rPr lang="en-GB" sz="3200" b="1" dirty="0">
                <a:solidFill>
                  <a:srgbClr val="00B050"/>
                </a:solidFill>
              </a:rPr>
              <a:t>Judgment Sampling</a:t>
            </a:r>
            <a:br>
              <a:rPr lang="en-GB" b="1" dirty="0"/>
            </a:br>
            <a:endParaRPr lang="en-US" sz="3200" dirty="0">
              <a:solidFill>
                <a:srgbClr val="00B050"/>
              </a:solidFill>
            </a:endParaRPr>
          </a:p>
        </p:txBody>
      </p:sp>
      <p:sp>
        <p:nvSpPr>
          <p:cNvPr id="3" name="Content Placeholder 2">
            <a:extLst>
              <a:ext uri="{FF2B5EF4-FFF2-40B4-BE49-F238E27FC236}">
                <a16:creationId xmlns:a16="http://schemas.microsoft.com/office/drawing/2014/main" id="{612ADE7D-A088-5E4A-B222-E6E718907731}"/>
              </a:ext>
            </a:extLst>
          </p:cNvPr>
          <p:cNvSpPr>
            <a:spLocks noGrp="1"/>
          </p:cNvSpPr>
          <p:nvPr>
            <p:ph idx="1"/>
          </p:nvPr>
        </p:nvSpPr>
        <p:spPr>
          <a:xfrm>
            <a:off x="1066800" y="685800"/>
            <a:ext cx="10931912" cy="5681546"/>
          </a:xfrm>
        </p:spPr>
        <p:txBody>
          <a:bodyPr>
            <a:normAutofit/>
          </a:bodyPr>
          <a:lstStyle/>
          <a:p>
            <a:r>
              <a:rPr lang="en-GB" sz="1800" dirty="0"/>
              <a:t>It is also known as selective sampling. It depends on the judgment of the experts when choosing whom to ask to participate.</a:t>
            </a:r>
          </a:p>
          <a:p>
            <a:endParaRPr lang="en-GB" sz="1400" dirty="0"/>
          </a:p>
          <a:p>
            <a:endParaRPr lang="en-GB" sz="1400" dirty="0"/>
          </a:p>
          <a:p>
            <a:endParaRPr lang="en-GB" sz="1400" dirty="0"/>
          </a:p>
          <a:p>
            <a:endParaRPr lang="en-GB" sz="1400" dirty="0"/>
          </a:p>
          <a:p>
            <a:endParaRPr lang="en-GB" sz="1400" dirty="0"/>
          </a:p>
          <a:p>
            <a:endParaRPr lang="en-GB" sz="1400" dirty="0"/>
          </a:p>
          <a:p>
            <a:endParaRPr lang="en-GB" sz="1400" dirty="0"/>
          </a:p>
          <a:p>
            <a:endParaRPr lang="en-GB" sz="1400" dirty="0"/>
          </a:p>
          <a:p>
            <a:endParaRPr lang="en-GB" sz="1400" dirty="0"/>
          </a:p>
          <a:p>
            <a:endParaRPr lang="en-GB" sz="1400" dirty="0"/>
          </a:p>
          <a:p>
            <a:endParaRPr lang="en-GB" sz="1400" dirty="0"/>
          </a:p>
          <a:p>
            <a:r>
              <a:rPr lang="en-GB" sz="1400" dirty="0"/>
              <a:t>Suppose, our experts believe that people numbered 1, 7, 10, 15, and 19 should be considered for our sample as they may help us to infer the population in a better way. As you can imagine, quota sampling is also prone to bias by the experts and may not necessarily be representative.</a:t>
            </a:r>
            <a:endParaRPr lang="en-GB" dirty="0"/>
          </a:p>
          <a:p>
            <a:endParaRPr lang="en-GB" sz="1400" dirty="0"/>
          </a:p>
          <a:p>
            <a:endParaRPr lang="en-GB"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p:txBody>
      </p:sp>
      <p:pic>
        <p:nvPicPr>
          <p:cNvPr id="5" name="Picture 4">
            <a:extLst>
              <a:ext uri="{FF2B5EF4-FFF2-40B4-BE49-F238E27FC236}">
                <a16:creationId xmlns:a16="http://schemas.microsoft.com/office/drawing/2014/main" id="{815FD5E5-8794-2448-B680-BE744BE201B0}"/>
              </a:ext>
            </a:extLst>
          </p:cNvPr>
          <p:cNvPicPr>
            <a:picLocks noChangeAspect="1"/>
          </p:cNvPicPr>
          <p:nvPr/>
        </p:nvPicPr>
        <p:blipFill>
          <a:blip r:embed="rId2"/>
          <a:stretch>
            <a:fillRect/>
          </a:stretch>
        </p:blipFill>
        <p:spPr>
          <a:xfrm>
            <a:off x="2605525" y="1326995"/>
            <a:ext cx="6418782" cy="3557239"/>
          </a:xfrm>
          <a:prstGeom prst="rect">
            <a:avLst/>
          </a:prstGeom>
        </p:spPr>
      </p:pic>
    </p:spTree>
    <p:extLst>
      <p:ext uri="{BB962C8B-B14F-4D97-AF65-F5344CB8AC3E}">
        <p14:creationId xmlns:p14="http://schemas.microsoft.com/office/powerpoint/2010/main" val="3800893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3DAF-8095-DD4C-8B3F-8CF4C7A0A779}"/>
              </a:ext>
            </a:extLst>
          </p:cNvPr>
          <p:cNvSpPr>
            <a:spLocks noGrp="1"/>
          </p:cNvSpPr>
          <p:nvPr>
            <p:ph type="title"/>
          </p:nvPr>
        </p:nvSpPr>
        <p:spPr>
          <a:xfrm>
            <a:off x="1069848" y="484632"/>
            <a:ext cx="10058400" cy="786607"/>
          </a:xfrm>
        </p:spPr>
        <p:txBody>
          <a:bodyPr>
            <a:normAutofit/>
          </a:bodyPr>
          <a:lstStyle/>
          <a:p>
            <a:r>
              <a:rPr lang="en-US" sz="3200" dirty="0"/>
              <a:t>Sampling</a:t>
            </a:r>
          </a:p>
        </p:txBody>
      </p:sp>
      <p:sp>
        <p:nvSpPr>
          <p:cNvPr id="3" name="Content Placeholder 2">
            <a:extLst>
              <a:ext uri="{FF2B5EF4-FFF2-40B4-BE49-F238E27FC236}">
                <a16:creationId xmlns:a16="http://schemas.microsoft.com/office/drawing/2014/main" id="{9C00C902-15D0-F14D-964A-6AA02D01E741}"/>
              </a:ext>
            </a:extLst>
          </p:cNvPr>
          <p:cNvSpPr>
            <a:spLocks noGrp="1"/>
          </p:cNvSpPr>
          <p:nvPr>
            <p:ph idx="1"/>
          </p:nvPr>
        </p:nvSpPr>
        <p:spPr>
          <a:xfrm>
            <a:off x="1066800" y="1220074"/>
            <a:ext cx="10058400" cy="4050792"/>
          </a:xfrm>
        </p:spPr>
        <p:txBody>
          <a:bodyPr/>
          <a:lstStyle/>
          <a:p>
            <a:r>
              <a:rPr lang="en-GB" i="1" dirty="0"/>
              <a:t>Sampling is a method that allows us to get information about the population based on the statistics from a subset of the population (sample), without having to investigate every individual.</a:t>
            </a:r>
          </a:p>
          <a:p>
            <a:endParaRPr lang="en-US" dirty="0"/>
          </a:p>
        </p:txBody>
      </p:sp>
      <p:pic>
        <p:nvPicPr>
          <p:cNvPr id="4" name="Picture 3">
            <a:extLst>
              <a:ext uri="{FF2B5EF4-FFF2-40B4-BE49-F238E27FC236}">
                <a16:creationId xmlns:a16="http://schemas.microsoft.com/office/drawing/2014/main" id="{4A98A105-C1D3-7845-87ED-7DAAFC711FD8}"/>
              </a:ext>
            </a:extLst>
          </p:cNvPr>
          <p:cNvPicPr>
            <a:picLocks noChangeAspect="1"/>
          </p:cNvPicPr>
          <p:nvPr/>
        </p:nvPicPr>
        <p:blipFill>
          <a:blip r:embed="rId2"/>
          <a:stretch>
            <a:fillRect/>
          </a:stretch>
        </p:blipFill>
        <p:spPr>
          <a:xfrm>
            <a:off x="1613519" y="2297616"/>
            <a:ext cx="8407400" cy="3467100"/>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92A6FA2F-DC2A-D07E-1166-6B3771E88881}"/>
                  </a:ext>
                </a:extLst>
              </p14:cNvPr>
              <p14:cNvContentPartPr/>
              <p14:nvPr/>
            </p14:nvContentPartPr>
            <p14:xfrm>
              <a:off x="5835600" y="4624200"/>
              <a:ext cx="360" cy="360"/>
            </p14:xfrm>
          </p:contentPart>
        </mc:Choice>
        <mc:Fallback xmlns="">
          <p:pic>
            <p:nvPicPr>
              <p:cNvPr id="5" name="Ink 4">
                <a:extLst>
                  <a:ext uri="{FF2B5EF4-FFF2-40B4-BE49-F238E27FC236}">
                    <a16:creationId xmlns:a16="http://schemas.microsoft.com/office/drawing/2014/main" id="{92A6FA2F-DC2A-D07E-1166-6B3771E88881}"/>
                  </a:ext>
                </a:extLst>
              </p:cNvPr>
              <p:cNvPicPr/>
              <p:nvPr/>
            </p:nvPicPr>
            <p:blipFill>
              <a:blip r:embed="rId4"/>
              <a:stretch>
                <a:fillRect/>
              </a:stretch>
            </p:blipFill>
            <p:spPr>
              <a:xfrm>
                <a:off x="5826240" y="4614840"/>
                <a:ext cx="19080" cy="1908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Ink 5">
                <a:extLst>
                  <a:ext uri="{FF2B5EF4-FFF2-40B4-BE49-F238E27FC236}">
                    <a16:creationId xmlns:a16="http://schemas.microsoft.com/office/drawing/2014/main" id="{084E471E-93A1-772A-C62B-C536A7366EB4}"/>
                  </a:ext>
                </a:extLst>
              </p14:cNvPr>
              <p14:cNvContentPartPr/>
              <p14:nvPr/>
            </p14:nvContentPartPr>
            <p14:xfrm>
              <a:off x="4023720" y="1947960"/>
              <a:ext cx="6287760" cy="1204200"/>
            </p14:xfrm>
          </p:contentPart>
        </mc:Choice>
        <mc:Fallback>
          <p:pic>
            <p:nvPicPr>
              <p:cNvPr id="6" name="Ink 5">
                <a:extLst>
                  <a:ext uri="{FF2B5EF4-FFF2-40B4-BE49-F238E27FC236}">
                    <a16:creationId xmlns:a16="http://schemas.microsoft.com/office/drawing/2014/main" id="{084E471E-93A1-772A-C62B-C536A7366EB4}"/>
                  </a:ext>
                </a:extLst>
              </p:cNvPr>
              <p:cNvPicPr/>
              <p:nvPr/>
            </p:nvPicPr>
            <p:blipFill>
              <a:blip r:embed="rId6"/>
              <a:stretch>
                <a:fillRect/>
              </a:stretch>
            </p:blipFill>
            <p:spPr>
              <a:xfrm>
                <a:off x="4014360" y="1938600"/>
                <a:ext cx="6306480" cy="1222920"/>
              </a:xfrm>
              <a:prstGeom prst="rect">
                <a:avLst/>
              </a:prstGeom>
            </p:spPr>
          </p:pic>
        </mc:Fallback>
      </mc:AlternateContent>
    </p:spTree>
    <p:extLst>
      <p:ext uri="{BB962C8B-B14F-4D97-AF65-F5344CB8AC3E}">
        <p14:creationId xmlns:p14="http://schemas.microsoft.com/office/powerpoint/2010/main" val="2500000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05581-A464-A947-AAD5-B9B195D33A53}"/>
              </a:ext>
            </a:extLst>
          </p:cNvPr>
          <p:cNvSpPr>
            <a:spLocks noGrp="1"/>
          </p:cNvSpPr>
          <p:nvPr>
            <p:ph type="title"/>
          </p:nvPr>
        </p:nvSpPr>
        <p:spPr>
          <a:xfrm>
            <a:off x="581192" y="759913"/>
            <a:ext cx="4492613" cy="1049235"/>
          </a:xfrm>
        </p:spPr>
        <p:txBody>
          <a:bodyPr>
            <a:normAutofit/>
          </a:bodyPr>
          <a:lstStyle/>
          <a:p>
            <a:r>
              <a:rPr lang="en-GB" sz="3200" b="1" dirty="0"/>
              <a:t>Need for sampling</a:t>
            </a:r>
            <a:br>
              <a:rPr lang="en-GB" sz="3200" dirty="0"/>
            </a:br>
            <a:endParaRPr lang="en-US" sz="3200" dirty="0"/>
          </a:p>
        </p:txBody>
      </p:sp>
      <p:sp>
        <p:nvSpPr>
          <p:cNvPr id="3" name="Content Placeholder 2">
            <a:extLst>
              <a:ext uri="{FF2B5EF4-FFF2-40B4-BE49-F238E27FC236}">
                <a16:creationId xmlns:a16="http://schemas.microsoft.com/office/drawing/2014/main" id="{83004210-448F-8040-929B-5FEB5D402B61}"/>
              </a:ext>
            </a:extLst>
          </p:cNvPr>
          <p:cNvSpPr>
            <a:spLocks noGrp="1"/>
          </p:cNvSpPr>
          <p:nvPr>
            <p:ph idx="1"/>
          </p:nvPr>
        </p:nvSpPr>
        <p:spPr>
          <a:xfrm>
            <a:off x="581192" y="1809148"/>
            <a:ext cx="11216798" cy="3997828"/>
          </a:xfrm>
        </p:spPr>
        <p:txBody>
          <a:bodyPr>
            <a:normAutofit/>
          </a:bodyPr>
          <a:lstStyle/>
          <a:p>
            <a:pPr marL="0" indent="0">
              <a:buNone/>
            </a:pPr>
            <a:r>
              <a:rPr lang="en-GB" b="1" dirty="0"/>
              <a:t>Why do we need Sampling?</a:t>
            </a:r>
          </a:p>
          <a:p>
            <a:r>
              <a:rPr lang="en-GB" dirty="0"/>
              <a:t>Sampling is done to draw conclusions about populations from samples, and it enables us to determine a population’s characteristics by directly observing only a portion (or sample) of the population.</a:t>
            </a:r>
          </a:p>
          <a:p>
            <a:r>
              <a:rPr lang="en-GB" dirty="0"/>
              <a:t>Selecting a sample requires less time than selecting every item in a population</a:t>
            </a:r>
          </a:p>
          <a:p>
            <a:r>
              <a:rPr lang="en-GB" dirty="0"/>
              <a:t>Sample selection is a cost-efficient method</a:t>
            </a:r>
          </a:p>
          <a:p>
            <a:r>
              <a:rPr lang="en-GB" dirty="0"/>
              <a:t>Analysis of the sample is less cumbersome and more practical than an analysis of the entire population</a:t>
            </a:r>
          </a:p>
          <a:p>
            <a:endParaRPr lang="en-US" dirty="0"/>
          </a:p>
        </p:txBody>
      </p:sp>
      <mc:AlternateContent xmlns:mc="http://schemas.openxmlformats.org/markup-compatibility/2006">
        <mc:Choice xmlns:p14="http://schemas.microsoft.com/office/powerpoint/2010/main" Requires="p14">
          <p:contentPart p14:bwMode="auto" r:id="rId2">
            <p14:nvContentPartPr>
              <p14:cNvPr id="4" name="Ink 3">
                <a:extLst>
                  <a:ext uri="{FF2B5EF4-FFF2-40B4-BE49-F238E27FC236}">
                    <a16:creationId xmlns:a16="http://schemas.microsoft.com/office/drawing/2014/main" id="{ABBDD65B-6835-D651-A73D-1660D4EF5E99}"/>
                  </a:ext>
                </a:extLst>
              </p14:cNvPr>
              <p14:cNvContentPartPr/>
              <p14:nvPr/>
            </p14:nvContentPartPr>
            <p14:xfrm>
              <a:off x="3469680" y="103320"/>
              <a:ext cx="8298000" cy="5145840"/>
            </p14:xfrm>
          </p:contentPart>
        </mc:Choice>
        <mc:Fallback>
          <p:pic>
            <p:nvPicPr>
              <p:cNvPr id="4" name="Ink 3">
                <a:extLst>
                  <a:ext uri="{FF2B5EF4-FFF2-40B4-BE49-F238E27FC236}">
                    <a16:creationId xmlns:a16="http://schemas.microsoft.com/office/drawing/2014/main" id="{ABBDD65B-6835-D651-A73D-1660D4EF5E99}"/>
                  </a:ext>
                </a:extLst>
              </p:cNvPr>
              <p:cNvPicPr/>
              <p:nvPr/>
            </p:nvPicPr>
            <p:blipFill>
              <a:blip r:embed="rId3"/>
              <a:stretch>
                <a:fillRect/>
              </a:stretch>
            </p:blipFill>
            <p:spPr>
              <a:xfrm>
                <a:off x="3460320" y="93960"/>
                <a:ext cx="8316720" cy="5164560"/>
              </a:xfrm>
              <a:prstGeom prst="rect">
                <a:avLst/>
              </a:prstGeom>
            </p:spPr>
          </p:pic>
        </mc:Fallback>
      </mc:AlternateContent>
    </p:spTree>
    <p:extLst>
      <p:ext uri="{BB962C8B-B14F-4D97-AF65-F5344CB8AC3E}">
        <p14:creationId xmlns:p14="http://schemas.microsoft.com/office/powerpoint/2010/main" val="1011103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A4C86-8E3E-1544-9888-F7E282DA1319}"/>
              </a:ext>
            </a:extLst>
          </p:cNvPr>
          <p:cNvSpPr>
            <a:spLocks noGrp="1"/>
          </p:cNvSpPr>
          <p:nvPr>
            <p:ph type="title"/>
          </p:nvPr>
        </p:nvSpPr>
        <p:spPr>
          <a:xfrm>
            <a:off x="581192" y="685800"/>
            <a:ext cx="11029616" cy="1013800"/>
          </a:xfrm>
        </p:spPr>
        <p:txBody>
          <a:bodyPr>
            <a:normAutofit fontScale="90000"/>
          </a:bodyPr>
          <a:lstStyle/>
          <a:p>
            <a:r>
              <a:rPr lang="en-GB" sz="3600" b="1" dirty="0"/>
              <a:t>Types of sampling</a:t>
            </a:r>
            <a:br>
              <a:rPr lang="en-GB" dirty="0"/>
            </a:br>
            <a:endParaRPr lang="en-US" dirty="0"/>
          </a:p>
        </p:txBody>
      </p:sp>
      <p:pic>
        <p:nvPicPr>
          <p:cNvPr id="4" name="Content Placeholder 3">
            <a:extLst>
              <a:ext uri="{FF2B5EF4-FFF2-40B4-BE49-F238E27FC236}">
                <a16:creationId xmlns:a16="http://schemas.microsoft.com/office/drawing/2014/main" id="{A2FDB923-B39A-1C4D-90AA-1A4BBE7FFB87}"/>
              </a:ext>
            </a:extLst>
          </p:cNvPr>
          <p:cNvPicPr>
            <a:picLocks noGrp="1" noChangeAspect="1"/>
          </p:cNvPicPr>
          <p:nvPr>
            <p:ph idx="1"/>
          </p:nvPr>
        </p:nvPicPr>
        <p:blipFill>
          <a:blip r:embed="rId2"/>
          <a:stretch>
            <a:fillRect/>
          </a:stretch>
        </p:blipFill>
        <p:spPr>
          <a:xfrm>
            <a:off x="1833134" y="1805537"/>
            <a:ext cx="7773798" cy="4354551"/>
          </a:xfrm>
          <a:prstGeom prst="rect">
            <a:avLst/>
          </a:prstGeom>
        </p:spPr>
      </p:pic>
      <p:sp>
        <p:nvSpPr>
          <p:cNvPr id="5" name="TextBox 4">
            <a:extLst>
              <a:ext uri="{FF2B5EF4-FFF2-40B4-BE49-F238E27FC236}">
                <a16:creationId xmlns:a16="http://schemas.microsoft.com/office/drawing/2014/main" id="{44460EAA-D417-DD46-9D73-51A8070EAD5D}"/>
              </a:ext>
            </a:extLst>
          </p:cNvPr>
          <p:cNvSpPr txBox="1"/>
          <p:nvPr/>
        </p:nvSpPr>
        <p:spPr>
          <a:xfrm>
            <a:off x="167269" y="1922625"/>
            <a:ext cx="3423424" cy="830997"/>
          </a:xfrm>
          <a:prstGeom prst="rect">
            <a:avLst/>
          </a:prstGeom>
          <a:noFill/>
        </p:spPr>
        <p:txBody>
          <a:bodyPr wrap="square" rtlCol="0">
            <a:spAutoFit/>
          </a:bodyPr>
          <a:lstStyle/>
          <a:p>
            <a:r>
              <a:rPr lang="en-GB" sz="1200" dirty="0">
                <a:latin typeface="Calibri" panose="020F0502020204030204" pitchFamily="34" charset="0"/>
                <a:cs typeface="Calibri" panose="020F0502020204030204" pitchFamily="34" charset="0"/>
              </a:rPr>
              <a:t>In probability sampling, every element of the population has chance of being selected. Probability sampling gives us the best chance to create a sample that is truly representative of the population</a:t>
            </a:r>
            <a:endParaRPr lang="en-US" sz="12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8F0BBA46-C04F-A74D-A42D-C418A334F20D}"/>
              </a:ext>
            </a:extLst>
          </p:cNvPr>
          <p:cNvSpPr txBox="1"/>
          <p:nvPr/>
        </p:nvSpPr>
        <p:spPr>
          <a:xfrm>
            <a:off x="8601307" y="1854240"/>
            <a:ext cx="3423424" cy="1015663"/>
          </a:xfrm>
          <a:prstGeom prst="rect">
            <a:avLst/>
          </a:prstGeom>
          <a:noFill/>
        </p:spPr>
        <p:txBody>
          <a:bodyPr wrap="square" rtlCol="0">
            <a:spAutoFit/>
          </a:bodyPr>
          <a:lstStyle/>
          <a:p>
            <a:r>
              <a:rPr lang="en-GB" sz="1200" dirty="0">
                <a:latin typeface="Calibri" panose="020F0502020204030204" pitchFamily="34" charset="0"/>
                <a:cs typeface="Calibri" panose="020F0502020204030204" pitchFamily="34" charset="0"/>
              </a:rPr>
              <a:t>In non-probability sampling, all elements do not have an equal chance of being selected. Consequently, there is a significant risk of ending up with a non-representative sample which does not produce generalizable results</a:t>
            </a:r>
            <a:endParaRPr lang="en-US" sz="1000" dirty="0">
              <a:latin typeface="Calibri" panose="020F0502020204030204" pitchFamily="34" charset="0"/>
              <a:cs typeface="Calibri" panose="020F0502020204030204" pitchFamily="34" charset="0"/>
            </a:endParaRPr>
          </a:p>
        </p:txBody>
      </p:sp>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DBFD2108-A507-2E44-B687-049D8C46B671}"/>
                  </a:ext>
                </a:extLst>
              </p14:cNvPr>
              <p14:cNvContentPartPr/>
              <p14:nvPr/>
            </p14:nvContentPartPr>
            <p14:xfrm>
              <a:off x="1522958" y="2803864"/>
              <a:ext cx="1176840" cy="608400"/>
            </p14:xfrm>
          </p:contentPart>
        </mc:Choice>
        <mc:Fallback xmlns="">
          <p:pic>
            <p:nvPicPr>
              <p:cNvPr id="7" name="Ink 6">
                <a:extLst>
                  <a:ext uri="{FF2B5EF4-FFF2-40B4-BE49-F238E27FC236}">
                    <a16:creationId xmlns:a16="http://schemas.microsoft.com/office/drawing/2014/main" id="{DBFD2108-A507-2E44-B687-049D8C46B671}"/>
                  </a:ext>
                </a:extLst>
              </p:cNvPr>
              <p:cNvPicPr/>
              <p:nvPr/>
            </p:nvPicPr>
            <p:blipFill>
              <a:blip r:embed="rId4"/>
              <a:stretch>
                <a:fillRect/>
              </a:stretch>
            </p:blipFill>
            <p:spPr>
              <a:xfrm>
                <a:off x="1514318" y="2795224"/>
                <a:ext cx="1194480" cy="6260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85D84449-DC5A-BA44-9429-8B4178B20286}"/>
                  </a:ext>
                </a:extLst>
              </p14:cNvPr>
              <p14:cNvContentPartPr/>
              <p14:nvPr/>
            </p14:nvContentPartPr>
            <p14:xfrm>
              <a:off x="2608358" y="3293104"/>
              <a:ext cx="146880" cy="257040"/>
            </p14:xfrm>
          </p:contentPart>
        </mc:Choice>
        <mc:Fallback xmlns="">
          <p:pic>
            <p:nvPicPr>
              <p:cNvPr id="8" name="Ink 7">
                <a:extLst>
                  <a:ext uri="{FF2B5EF4-FFF2-40B4-BE49-F238E27FC236}">
                    <a16:creationId xmlns:a16="http://schemas.microsoft.com/office/drawing/2014/main" id="{85D84449-DC5A-BA44-9429-8B4178B20286}"/>
                  </a:ext>
                </a:extLst>
              </p:cNvPr>
              <p:cNvPicPr/>
              <p:nvPr/>
            </p:nvPicPr>
            <p:blipFill>
              <a:blip r:embed="rId6"/>
              <a:stretch>
                <a:fillRect/>
              </a:stretch>
            </p:blipFill>
            <p:spPr>
              <a:xfrm>
                <a:off x="2599358" y="3284464"/>
                <a:ext cx="164520" cy="2746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6A1B2500-AD52-204C-B04C-88911B27E698}"/>
                  </a:ext>
                </a:extLst>
              </p14:cNvPr>
              <p14:cNvContentPartPr/>
              <p14:nvPr/>
            </p14:nvContentPartPr>
            <p14:xfrm>
              <a:off x="8930678" y="3024544"/>
              <a:ext cx="1217880" cy="763200"/>
            </p14:xfrm>
          </p:contentPart>
        </mc:Choice>
        <mc:Fallback xmlns="">
          <p:pic>
            <p:nvPicPr>
              <p:cNvPr id="9" name="Ink 8">
                <a:extLst>
                  <a:ext uri="{FF2B5EF4-FFF2-40B4-BE49-F238E27FC236}">
                    <a16:creationId xmlns:a16="http://schemas.microsoft.com/office/drawing/2014/main" id="{6A1B2500-AD52-204C-B04C-88911B27E698}"/>
                  </a:ext>
                </a:extLst>
              </p:cNvPr>
              <p:cNvPicPr/>
              <p:nvPr/>
            </p:nvPicPr>
            <p:blipFill>
              <a:blip r:embed="rId8"/>
              <a:stretch>
                <a:fillRect/>
              </a:stretch>
            </p:blipFill>
            <p:spPr>
              <a:xfrm>
                <a:off x="8922038" y="3015544"/>
                <a:ext cx="1235520" cy="7808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C79FD230-99B6-7840-86C5-582F1ADBBE90}"/>
                  </a:ext>
                </a:extLst>
              </p14:cNvPr>
              <p14:cNvContentPartPr/>
              <p14:nvPr/>
            </p14:nvContentPartPr>
            <p14:xfrm>
              <a:off x="8943278" y="3631144"/>
              <a:ext cx="249120" cy="279000"/>
            </p14:xfrm>
          </p:contentPart>
        </mc:Choice>
        <mc:Fallback xmlns="">
          <p:pic>
            <p:nvPicPr>
              <p:cNvPr id="10" name="Ink 9">
                <a:extLst>
                  <a:ext uri="{FF2B5EF4-FFF2-40B4-BE49-F238E27FC236}">
                    <a16:creationId xmlns:a16="http://schemas.microsoft.com/office/drawing/2014/main" id="{C79FD230-99B6-7840-86C5-582F1ADBBE90}"/>
                  </a:ext>
                </a:extLst>
              </p:cNvPr>
              <p:cNvPicPr/>
              <p:nvPr/>
            </p:nvPicPr>
            <p:blipFill>
              <a:blip r:embed="rId10"/>
              <a:stretch>
                <a:fillRect/>
              </a:stretch>
            </p:blipFill>
            <p:spPr>
              <a:xfrm>
                <a:off x="8934278" y="3622144"/>
                <a:ext cx="266760" cy="296640"/>
              </a:xfrm>
              <a:prstGeom prst="rect">
                <a:avLst/>
              </a:prstGeom>
            </p:spPr>
          </p:pic>
        </mc:Fallback>
      </mc:AlternateContent>
      <p:sp>
        <p:nvSpPr>
          <p:cNvPr id="11" name="Rectangle 10">
            <a:extLst>
              <a:ext uri="{FF2B5EF4-FFF2-40B4-BE49-F238E27FC236}">
                <a16:creationId xmlns:a16="http://schemas.microsoft.com/office/drawing/2014/main" id="{ED9C82E5-740A-7D40-826E-C2E5F2BD596A}"/>
              </a:ext>
            </a:extLst>
          </p:cNvPr>
          <p:cNvSpPr/>
          <p:nvPr/>
        </p:nvSpPr>
        <p:spPr>
          <a:xfrm>
            <a:off x="1706137" y="1699600"/>
            <a:ext cx="902221" cy="223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p14="http://schemas.microsoft.com/office/powerpoint/2010/main" Requires="p14">
          <p:contentPart p14:bwMode="auto" r:id="rId11">
            <p14:nvContentPartPr>
              <p14:cNvPr id="3" name="Ink 2">
                <a:extLst>
                  <a:ext uri="{FF2B5EF4-FFF2-40B4-BE49-F238E27FC236}">
                    <a16:creationId xmlns:a16="http://schemas.microsoft.com/office/drawing/2014/main" id="{46A03C54-70DE-64BB-817E-4C2E42041D01}"/>
                  </a:ext>
                </a:extLst>
              </p14:cNvPr>
              <p14:cNvContentPartPr/>
              <p14:nvPr/>
            </p14:nvContentPartPr>
            <p14:xfrm>
              <a:off x="531000" y="94320"/>
              <a:ext cx="11081160" cy="6644160"/>
            </p14:xfrm>
          </p:contentPart>
        </mc:Choice>
        <mc:Fallback>
          <p:pic>
            <p:nvPicPr>
              <p:cNvPr id="3" name="Ink 2">
                <a:extLst>
                  <a:ext uri="{FF2B5EF4-FFF2-40B4-BE49-F238E27FC236}">
                    <a16:creationId xmlns:a16="http://schemas.microsoft.com/office/drawing/2014/main" id="{46A03C54-70DE-64BB-817E-4C2E42041D01}"/>
                  </a:ext>
                </a:extLst>
              </p:cNvPr>
              <p:cNvPicPr/>
              <p:nvPr/>
            </p:nvPicPr>
            <p:blipFill>
              <a:blip r:embed="rId12"/>
              <a:stretch>
                <a:fillRect/>
              </a:stretch>
            </p:blipFill>
            <p:spPr>
              <a:xfrm>
                <a:off x="521640" y="84960"/>
                <a:ext cx="11099880" cy="6662880"/>
              </a:xfrm>
              <a:prstGeom prst="rect">
                <a:avLst/>
              </a:prstGeom>
            </p:spPr>
          </p:pic>
        </mc:Fallback>
      </mc:AlternateContent>
    </p:spTree>
    <p:extLst>
      <p:ext uri="{BB962C8B-B14F-4D97-AF65-F5344CB8AC3E}">
        <p14:creationId xmlns:p14="http://schemas.microsoft.com/office/powerpoint/2010/main" val="402468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4B4CE-A27C-EC4E-AE43-554AA1AC00FC}"/>
              </a:ext>
            </a:extLst>
          </p:cNvPr>
          <p:cNvSpPr>
            <a:spLocks noGrp="1"/>
          </p:cNvSpPr>
          <p:nvPr>
            <p:ph type="title"/>
          </p:nvPr>
        </p:nvSpPr>
        <p:spPr>
          <a:xfrm>
            <a:off x="581191" y="492301"/>
            <a:ext cx="11029616" cy="1013800"/>
          </a:xfrm>
        </p:spPr>
        <p:txBody>
          <a:bodyPr>
            <a:normAutofit fontScale="90000"/>
          </a:bodyPr>
          <a:lstStyle/>
          <a:p>
            <a:br>
              <a:rPr lang="en-GB" sz="3600" b="1" dirty="0"/>
            </a:br>
            <a:r>
              <a:rPr lang="en-GB" sz="3600" b="1" dirty="0"/>
              <a:t>Types of probability sampling - sampling methods</a:t>
            </a:r>
            <a:br>
              <a:rPr lang="en-GB" sz="3600" b="1" dirty="0"/>
            </a:br>
            <a:r>
              <a:rPr lang="en-GB" sz="3600" b="1" dirty="0">
                <a:solidFill>
                  <a:srgbClr val="00B050"/>
                </a:solidFill>
              </a:rPr>
              <a:t>Simple random sampling  </a:t>
            </a:r>
            <a:br>
              <a:rPr lang="en-GB" dirty="0"/>
            </a:br>
            <a:endParaRPr lang="en-US" dirty="0"/>
          </a:p>
        </p:txBody>
      </p:sp>
      <p:sp>
        <p:nvSpPr>
          <p:cNvPr id="3" name="Content Placeholder 2">
            <a:extLst>
              <a:ext uri="{FF2B5EF4-FFF2-40B4-BE49-F238E27FC236}">
                <a16:creationId xmlns:a16="http://schemas.microsoft.com/office/drawing/2014/main" id="{97E4F3D8-66F7-8A47-9DED-7BD3D8215D8B}"/>
              </a:ext>
            </a:extLst>
          </p:cNvPr>
          <p:cNvSpPr>
            <a:spLocks noGrp="1"/>
          </p:cNvSpPr>
          <p:nvPr>
            <p:ph idx="1"/>
          </p:nvPr>
        </p:nvSpPr>
        <p:spPr>
          <a:xfrm>
            <a:off x="581192" y="1506101"/>
            <a:ext cx="11029615" cy="5061967"/>
          </a:xfrm>
        </p:spPr>
        <p:txBody>
          <a:bodyPr>
            <a:normAutofit/>
          </a:bodyPr>
          <a:lstStyle/>
          <a:p>
            <a:r>
              <a:rPr lang="en-GB" sz="1400" b="1" dirty="0"/>
              <a:t>Simple random sampling:</a:t>
            </a:r>
            <a:r>
              <a:rPr lang="en-GB" sz="1400" dirty="0"/>
              <a:t> One of the best probability sampling techniques that helps in saving time and resources, is the </a:t>
            </a:r>
            <a:r>
              <a:rPr lang="en-GB" sz="1400" dirty="0">
                <a:hlinkClick r:id="rId2"/>
              </a:rPr>
              <a:t>Simple Random Sampling</a:t>
            </a:r>
            <a:r>
              <a:rPr lang="en-GB" sz="1400" dirty="0"/>
              <a:t> method. It is a method of obtaining information where every single member of a population is chosen randomly, merely by chance. Each individual has the same probability of being chosen to be a part of a sample.</a:t>
            </a:r>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br>
              <a:rPr lang="en-GB" dirty="0"/>
            </a:br>
            <a:endParaRPr lang="en-GB" dirty="0"/>
          </a:p>
          <a:p>
            <a:pPr marL="0" indent="0">
              <a:buNone/>
            </a:pPr>
            <a:endParaRPr lang="en-GB" sz="1400" dirty="0"/>
          </a:p>
          <a:p>
            <a:pPr marL="0" indent="0">
              <a:buNone/>
            </a:pPr>
            <a:endParaRPr lang="en-GB" sz="1400" dirty="0"/>
          </a:p>
          <a:p>
            <a:pPr marL="0" indent="0">
              <a:buNone/>
            </a:pPr>
            <a:endParaRPr lang="en-GB" sz="1400" dirty="0"/>
          </a:p>
          <a:p>
            <a:pPr marL="0" indent="0">
              <a:buNone/>
            </a:pPr>
            <a:endParaRPr lang="en-GB" sz="1400" dirty="0"/>
          </a:p>
          <a:p>
            <a:pPr marL="0" indent="0">
              <a:buNone/>
            </a:pPr>
            <a:r>
              <a:rPr lang="en-GB" sz="1400" dirty="0"/>
              <a:t>For example, in an organization of 500 employees, if the HR team decides on conducting team building activities, it is highly likely that they would prefer picking chits out of a bowl. In this case, each of the 500 employees has an equal opportunity of being selected.</a:t>
            </a:r>
            <a:endParaRPr lang="en-US" sz="1400" dirty="0"/>
          </a:p>
        </p:txBody>
      </p:sp>
      <p:pic>
        <p:nvPicPr>
          <p:cNvPr id="5" name="Picture 4">
            <a:extLst>
              <a:ext uri="{FF2B5EF4-FFF2-40B4-BE49-F238E27FC236}">
                <a16:creationId xmlns:a16="http://schemas.microsoft.com/office/drawing/2014/main" id="{41AD200D-5C9C-524F-ABAC-1807AC32621C}"/>
              </a:ext>
            </a:extLst>
          </p:cNvPr>
          <p:cNvPicPr>
            <a:picLocks noChangeAspect="1"/>
          </p:cNvPicPr>
          <p:nvPr/>
        </p:nvPicPr>
        <p:blipFill>
          <a:blip r:embed="rId3"/>
          <a:stretch>
            <a:fillRect/>
          </a:stretch>
        </p:blipFill>
        <p:spPr>
          <a:xfrm>
            <a:off x="2595906" y="2319454"/>
            <a:ext cx="6659605" cy="3470639"/>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Ink 3">
                <a:extLst>
                  <a:ext uri="{FF2B5EF4-FFF2-40B4-BE49-F238E27FC236}">
                    <a16:creationId xmlns:a16="http://schemas.microsoft.com/office/drawing/2014/main" id="{D7553FE4-B95D-98A1-FE7D-975FF8ED374B}"/>
                  </a:ext>
                </a:extLst>
              </p14:cNvPr>
              <p14:cNvContentPartPr/>
              <p14:nvPr/>
            </p14:nvContentPartPr>
            <p14:xfrm>
              <a:off x="2403720" y="2059200"/>
              <a:ext cx="3437640" cy="3638160"/>
            </p14:xfrm>
          </p:contentPart>
        </mc:Choice>
        <mc:Fallback>
          <p:pic>
            <p:nvPicPr>
              <p:cNvPr id="4" name="Ink 3">
                <a:extLst>
                  <a:ext uri="{FF2B5EF4-FFF2-40B4-BE49-F238E27FC236}">
                    <a16:creationId xmlns:a16="http://schemas.microsoft.com/office/drawing/2014/main" id="{D7553FE4-B95D-98A1-FE7D-975FF8ED374B}"/>
                  </a:ext>
                </a:extLst>
              </p:cNvPr>
              <p:cNvPicPr/>
              <p:nvPr/>
            </p:nvPicPr>
            <p:blipFill>
              <a:blip r:embed="rId5"/>
              <a:stretch>
                <a:fillRect/>
              </a:stretch>
            </p:blipFill>
            <p:spPr>
              <a:xfrm>
                <a:off x="2394360" y="2049840"/>
                <a:ext cx="3456360" cy="3656880"/>
              </a:xfrm>
              <a:prstGeom prst="rect">
                <a:avLst/>
              </a:prstGeom>
            </p:spPr>
          </p:pic>
        </mc:Fallback>
      </mc:AlternateContent>
    </p:spTree>
    <p:extLst>
      <p:ext uri="{BB962C8B-B14F-4D97-AF65-F5344CB8AC3E}">
        <p14:creationId xmlns:p14="http://schemas.microsoft.com/office/powerpoint/2010/main" val="1793103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F71F6-F082-6747-B6FA-E1FCA89BD599}"/>
              </a:ext>
            </a:extLst>
          </p:cNvPr>
          <p:cNvSpPr>
            <a:spLocks noGrp="1"/>
          </p:cNvSpPr>
          <p:nvPr>
            <p:ph type="title"/>
          </p:nvPr>
        </p:nvSpPr>
        <p:spPr>
          <a:xfrm>
            <a:off x="1069848" y="0"/>
            <a:ext cx="10181732" cy="697397"/>
          </a:xfrm>
        </p:spPr>
        <p:txBody>
          <a:bodyPr>
            <a:normAutofit/>
          </a:bodyPr>
          <a:lstStyle/>
          <a:p>
            <a:r>
              <a:rPr lang="en-GB" sz="3200" b="1" dirty="0">
                <a:solidFill>
                  <a:srgbClr val="00B050"/>
                </a:solidFill>
              </a:rPr>
              <a:t>Systematic sampling</a:t>
            </a:r>
            <a:endParaRPr lang="en-US" sz="3200" dirty="0"/>
          </a:p>
        </p:txBody>
      </p:sp>
      <p:sp>
        <p:nvSpPr>
          <p:cNvPr id="3" name="Content Placeholder 2">
            <a:extLst>
              <a:ext uri="{FF2B5EF4-FFF2-40B4-BE49-F238E27FC236}">
                <a16:creationId xmlns:a16="http://schemas.microsoft.com/office/drawing/2014/main" id="{15EC3D49-0358-9E40-A755-9951FE97EB34}"/>
              </a:ext>
            </a:extLst>
          </p:cNvPr>
          <p:cNvSpPr>
            <a:spLocks noGrp="1"/>
          </p:cNvSpPr>
          <p:nvPr>
            <p:ph idx="1"/>
          </p:nvPr>
        </p:nvSpPr>
        <p:spPr>
          <a:xfrm>
            <a:off x="1069848" y="697397"/>
            <a:ext cx="10058400" cy="5993335"/>
          </a:xfrm>
        </p:spPr>
        <p:txBody>
          <a:bodyPr>
            <a:normAutofit lnSpcReduction="10000"/>
          </a:bodyPr>
          <a:lstStyle/>
          <a:p>
            <a:r>
              <a:rPr lang="en-GB" sz="1400" dirty="0"/>
              <a:t>Researchers use the method to choose the sample members of a population at regular intervals. It requires the selection of a starting point for the sample and sample size that can be repeated at regular intervals. This type of sampling method has a predefined range, and hence this sampling technique is the least time-consuming.</a:t>
            </a:r>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r>
              <a:rPr lang="en-GB" sz="1500" dirty="0"/>
              <a:t>Rule: Say our population size is x and we have to select a sample size of n. Then, the next individual that we will select would be x/nth intervals away from the first individual. We can select the rest in the same way.</a:t>
            </a:r>
          </a:p>
          <a:p>
            <a:r>
              <a:rPr lang="en-GB" sz="1600" dirty="0"/>
              <a:t>For example, a researcher intends to collect a systematic sample of 500 people in a population of 5000. He/she numbers each element of the population from 1-5000 and will choose every 10th individual to be a part of the sample (Total population/ Sample Size = 5000/500 = 10).</a:t>
            </a:r>
            <a:endParaRPr lang="en-GB" sz="1500" dirty="0"/>
          </a:p>
          <a:p>
            <a:r>
              <a:rPr lang="en-GB" sz="1500" dirty="0"/>
              <a:t>However, it might also lead to bias if there is an underlying pattern in which we are selecting items from the population. There should be no hidden pattern in the order.</a:t>
            </a:r>
            <a:endParaRPr lang="en-US" sz="1500" dirty="0"/>
          </a:p>
        </p:txBody>
      </p:sp>
      <p:pic>
        <p:nvPicPr>
          <p:cNvPr id="4" name="Picture 3">
            <a:extLst>
              <a:ext uri="{FF2B5EF4-FFF2-40B4-BE49-F238E27FC236}">
                <a16:creationId xmlns:a16="http://schemas.microsoft.com/office/drawing/2014/main" id="{A4473DDE-CC50-334D-A019-67AB0DB0BD89}"/>
              </a:ext>
            </a:extLst>
          </p:cNvPr>
          <p:cNvPicPr>
            <a:picLocks noChangeAspect="1"/>
          </p:cNvPicPr>
          <p:nvPr/>
        </p:nvPicPr>
        <p:blipFill>
          <a:blip r:embed="rId2"/>
          <a:stretch>
            <a:fillRect/>
          </a:stretch>
        </p:blipFill>
        <p:spPr>
          <a:xfrm>
            <a:off x="2843561" y="1479688"/>
            <a:ext cx="5296829" cy="3016685"/>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8EB784FB-BD54-3A76-A94F-9B20E0B3CBEF}"/>
                  </a:ext>
                </a:extLst>
              </p14:cNvPr>
              <p14:cNvContentPartPr/>
              <p14:nvPr/>
            </p14:nvContentPartPr>
            <p14:xfrm>
              <a:off x="4185360" y="1932840"/>
              <a:ext cx="171000" cy="2212200"/>
            </p14:xfrm>
          </p:contentPart>
        </mc:Choice>
        <mc:Fallback xmlns="">
          <p:pic>
            <p:nvPicPr>
              <p:cNvPr id="5" name="Ink 4">
                <a:extLst>
                  <a:ext uri="{FF2B5EF4-FFF2-40B4-BE49-F238E27FC236}">
                    <a16:creationId xmlns:a16="http://schemas.microsoft.com/office/drawing/2014/main" id="{8EB784FB-BD54-3A76-A94F-9B20E0B3CBEF}"/>
                  </a:ext>
                </a:extLst>
              </p:cNvPr>
              <p:cNvPicPr/>
              <p:nvPr/>
            </p:nvPicPr>
            <p:blipFill>
              <a:blip r:embed="rId4"/>
              <a:stretch>
                <a:fillRect/>
              </a:stretch>
            </p:blipFill>
            <p:spPr>
              <a:xfrm>
                <a:off x="4176000" y="1923480"/>
                <a:ext cx="189720" cy="223092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Ink 5">
                <a:extLst>
                  <a:ext uri="{FF2B5EF4-FFF2-40B4-BE49-F238E27FC236}">
                    <a16:creationId xmlns:a16="http://schemas.microsoft.com/office/drawing/2014/main" id="{4ED3E85B-3E46-A6D7-78E5-324ECEC32D88}"/>
                  </a:ext>
                </a:extLst>
              </p14:cNvPr>
              <p14:cNvContentPartPr/>
              <p14:nvPr/>
            </p14:nvContentPartPr>
            <p14:xfrm>
              <a:off x="641160" y="1358280"/>
              <a:ext cx="10499400" cy="2953080"/>
            </p14:xfrm>
          </p:contentPart>
        </mc:Choice>
        <mc:Fallback>
          <p:pic>
            <p:nvPicPr>
              <p:cNvPr id="6" name="Ink 5">
                <a:extLst>
                  <a:ext uri="{FF2B5EF4-FFF2-40B4-BE49-F238E27FC236}">
                    <a16:creationId xmlns:a16="http://schemas.microsoft.com/office/drawing/2014/main" id="{4ED3E85B-3E46-A6D7-78E5-324ECEC32D88}"/>
                  </a:ext>
                </a:extLst>
              </p:cNvPr>
              <p:cNvPicPr/>
              <p:nvPr/>
            </p:nvPicPr>
            <p:blipFill>
              <a:blip r:embed="rId6"/>
              <a:stretch>
                <a:fillRect/>
              </a:stretch>
            </p:blipFill>
            <p:spPr>
              <a:xfrm>
                <a:off x="631800" y="1348920"/>
                <a:ext cx="10518120" cy="2971800"/>
              </a:xfrm>
              <a:prstGeom prst="rect">
                <a:avLst/>
              </a:prstGeom>
            </p:spPr>
          </p:pic>
        </mc:Fallback>
      </mc:AlternateContent>
    </p:spTree>
    <p:extLst>
      <p:ext uri="{BB962C8B-B14F-4D97-AF65-F5344CB8AC3E}">
        <p14:creationId xmlns:p14="http://schemas.microsoft.com/office/powerpoint/2010/main" val="2772939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34A04-A802-D948-99E9-3CFC881E3EDF}"/>
              </a:ext>
            </a:extLst>
          </p:cNvPr>
          <p:cNvSpPr>
            <a:spLocks noGrp="1"/>
          </p:cNvSpPr>
          <p:nvPr>
            <p:ph type="title"/>
          </p:nvPr>
        </p:nvSpPr>
        <p:spPr>
          <a:xfrm>
            <a:off x="1069848" y="44159"/>
            <a:ext cx="10058400" cy="641641"/>
          </a:xfrm>
        </p:spPr>
        <p:txBody>
          <a:bodyPr>
            <a:normAutofit/>
          </a:bodyPr>
          <a:lstStyle/>
          <a:p>
            <a:r>
              <a:rPr lang="en-GB" sz="3200" b="1" dirty="0">
                <a:solidFill>
                  <a:srgbClr val="00B050"/>
                </a:solidFill>
              </a:rPr>
              <a:t>Cluster sampling</a:t>
            </a:r>
            <a:endParaRPr lang="en-US" sz="3200" dirty="0">
              <a:solidFill>
                <a:srgbClr val="00B050"/>
              </a:solidFill>
            </a:endParaRPr>
          </a:p>
        </p:txBody>
      </p:sp>
      <p:sp>
        <p:nvSpPr>
          <p:cNvPr id="3" name="Content Placeholder 2">
            <a:extLst>
              <a:ext uri="{FF2B5EF4-FFF2-40B4-BE49-F238E27FC236}">
                <a16:creationId xmlns:a16="http://schemas.microsoft.com/office/drawing/2014/main" id="{291382B6-6C2C-AE48-98F7-1FC14A90D66F}"/>
              </a:ext>
            </a:extLst>
          </p:cNvPr>
          <p:cNvSpPr>
            <a:spLocks noGrp="1"/>
          </p:cNvSpPr>
          <p:nvPr>
            <p:ph idx="1"/>
          </p:nvPr>
        </p:nvSpPr>
        <p:spPr>
          <a:xfrm>
            <a:off x="1069848" y="839017"/>
            <a:ext cx="10058400" cy="5695597"/>
          </a:xfrm>
        </p:spPr>
        <p:txBody>
          <a:bodyPr>
            <a:normAutofit/>
          </a:bodyPr>
          <a:lstStyle/>
          <a:p>
            <a:r>
              <a:rPr lang="en-GB" sz="1400" b="1" dirty="0"/>
              <a:t>Cluster sampling:</a:t>
            </a:r>
            <a:r>
              <a:rPr lang="en-GB" sz="1400" dirty="0"/>
              <a:t> In a clustered sample, we use the subgroups of the population as the sampling unit rather than individuals. The population is divided into subgroups, known as clusters, and a whole cluster is randomly selected to be included in the study:</a:t>
            </a:r>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br>
              <a:rPr lang="en-GB" sz="1400" dirty="0"/>
            </a:br>
            <a:endParaRPr lang="en-GB" sz="1400" dirty="0"/>
          </a:p>
          <a:p>
            <a:pPr marL="0" indent="0">
              <a:buNone/>
            </a:pPr>
            <a:endParaRPr lang="en-GB" sz="1400" dirty="0"/>
          </a:p>
          <a:p>
            <a:r>
              <a:rPr lang="en-GB" sz="1400" dirty="0"/>
              <a:t>In the above example, we have divided our population into 5 clusters. Each cluster consists of 4 individuals and we have taken the 4th cluster in our sample. We can include more clusters as per our sample size.</a:t>
            </a:r>
          </a:p>
          <a:p>
            <a:r>
              <a:rPr lang="en-GB" sz="1400" b="1" dirty="0"/>
              <a:t>This type of sampling is used when we focus on a region or area.</a:t>
            </a:r>
            <a:endParaRPr lang="en-GB" sz="1400" dirty="0"/>
          </a:p>
        </p:txBody>
      </p:sp>
      <p:pic>
        <p:nvPicPr>
          <p:cNvPr id="4" name="Picture 3">
            <a:extLst>
              <a:ext uri="{FF2B5EF4-FFF2-40B4-BE49-F238E27FC236}">
                <a16:creationId xmlns:a16="http://schemas.microsoft.com/office/drawing/2014/main" id="{576A6289-8761-5C46-B528-376B58A8A78E}"/>
              </a:ext>
            </a:extLst>
          </p:cNvPr>
          <p:cNvPicPr>
            <a:picLocks noChangeAspect="1"/>
          </p:cNvPicPr>
          <p:nvPr/>
        </p:nvPicPr>
        <p:blipFill>
          <a:blip r:embed="rId2"/>
          <a:stretch>
            <a:fillRect/>
          </a:stretch>
        </p:blipFill>
        <p:spPr>
          <a:xfrm>
            <a:off x="1365096" y="1790545"/>
            <a:ext cx="2381357" cy="3276910"/>
          </a:xfrm>
          <a:prstGeom prst="rect">
            <a:avLst/>
          </a:prstGeom>
        </p:spPr>
      </p:pic>
      <p:pic>
        <p:nvPicPr>
          <p:cNvPr id="5" name="Picture 4">
            <a:extLst>
              <a:ext uri="{FF2B5EF4-FFF2-40B4-BE49-F238E27FC236}">
                <a16:creationId xmlns:a16="http://schemas.microsoft.com/office/drawing/2014/main" id="{BE65F39B-FBBB-D14C-BC3F-62E03315EFF5}"/>
              </a:ext>
            </a:extLst>
          </p:cNvPr>
          <p:cNvPicPr>
            <a:picLocks noChangeAspect="1"/>
          </p:cNvPicPr>
          <p:nvPr/>
        </p:nvPicPr>
        <p:blipFill>
          <a:blip r:embed="rId2"/>
          <a:stretch>
            <a:fillRect/>
          </a:stretch>
        </p:blipFill>
        <p:spPr>
          <a:xfrm>
            <a:off x="4836377" y="1695672"/>
            <a:ext cx="2381358" cy="3276911"/>
          </a:xfrm>
          <a:prstGeom prst="rect">
            <a:avLst/>
          </a:prstGeom>
        </p:spPr>
      </p:pic>
      <p:sp>
        <p:nvSpPr>
          <p:cNvPr id="6" name="Rectangle 5">
            <a:extLst>
              <a:ext uri="{FF2B5EF4-FFF2-40B4-BE49-F238E27FC236}">
                <a16:creationId xmlns:a16="http://schemas.microsoft.com/office/drawing/2014/main" id="{F85FBDDD-076B-824B-8F19-E278C9329DC8}"/>
              </a:ext>
            </a:extLst>
          </p:cNvPr>
          <p:cNvSpPr/>
          <p:nvPr/>
        </p:nvSpPr>
        <p:spPr>
          <a:xfrm>
            <a:off x="4905321" y="1790544"/>
            <a:ext cx="2231459" cy="58466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8" name="Rectangle 7">
            <a:extLst>
              <a:ext uri="{FF2B5EF4-FFF2-40B4-BE49-F238E27FC236}">
                <a16:creationId xmlns:a16="http://schemas.microsoft.com/office/drawing/2014/main" id="{562E3890-93DA-3840-BF05-1E8F6D5E1F9F}"/>
              </a:ext>
            </a:extLst>
          </p:cNvPr>
          <p:cNvSpPr/>
          <p:nvPr/>
        </p:nvSpPr>
        <p:spPr>
          <a:xfrm>
            <a:off x="4899568" y="2398199"/>
            <a:ext cx="2231460" cy="58466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9" name="Rectangle 8">
            <a:extLst>
              <a:ext uri="{FF2B5EF4-FFF2-40B4-BE49-F238E27FC236}">
                <a16:creationId xmlns:a16="http://schemas.microsoft.com/office/drawing/2014/main" id="{2BEE498A-1880-6342-81B8-F372C96468D0}"/>
              </a:ext>
            </a:extLst>
          </p:cNvPr>
          <p:cNvSpPr/>
          <p:nvPr/>
        </p:nvSpPr>
        <p:spPr>
          <a:xfrm>
            <a:off x="4911326" y="3041794"/>
            <a:ext cx="2231460" cy="58466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0" name="Rectangle 9">
            <a:extLst>
              <a:ext uri="{FF2B5EF4-FFF2-40B4-BE49-F238E27FC236}">
                <a16:creationId xmlns:a16="http://schemas.microsoft.com/office/drawing/2014/main" id="{1F0FEBC7-62BB-A743-8C02-AFC17CE52623}"/>
              </a:ext>
            </a:extLst>
          </p:cNvPr>
          <p:cNvSpPr/>
          <p:nvPr/>
        </p:nvSpPr>
        <p:spPr>
          <a:xfrm>
            <a:off x="4911325" y="3685389"/>
            <a:ext cx="2306409" cy="58466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1" name="Rectangle 10">
            <a:extLst>
              <a:ext uri="{FF2B5EF4-FFF2-40B4-BE49-F238E27FC236}">
                <a16:creationId xmlns:a16="http://schemas.microsoft.com/office/drawing/2014/main" id="{DD533B2C-0120-6E48-A1A4-8E900A4E9702}"/>
              </a:ext>
            </a:extLst>
          </p:cNvPr>
          <p:cNvSpPr/>
          <p:nvPr/>
        </p:nvSpPr>
        <p:spPr>
          <a:xfrm>
            <a:off x="4942795" y="4351973"/>
            <a:ext cx="2306409" cy="58466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2" name="Picture 11">
            <a:extLst>
              <a:ext uri="{FF2B5EF4-FFF2-40B4-BE49-F238E27FC236}">
                <a16:creationId xmlns:a16="http://schemas.microsoft.com/office/drawing/2014/main" id="{87B56374-9662-E34B-988A-363C27EF883F}"/>
              </a:ext>
            </a:extLst>
          </p:cNvPr>
          <p:cNvPicPr>
            <a:picLocks noChangeAspect="1"/>
          </p:cNvPicPr>
          <p:nvPr/>
        </p:nvPicPr>
        <p:blipFill>
          <a:blip r:embed="rId3"/>
          <a:stretch>
            <a:fillRect/>
          </a:stretch>
        </p:blipFill>
        <p:spPr>
          <a:xfrm>
            <a:off x="9928052" y="1573011"/>
            <a:ext cx="898852" cy="3405061"/>
          </a:xfrm>
          <a:prstGeom prst="rect">
            <a:avLst/>
          </a:prstGeom>
        </p:spPr>
      </p:pic>
      <mc:AlternateContent xmlns:mc="http://schemas.openxmlformats.org/markup-compatibility/2006" xmlns:p14="http://schemas.microsoft.com/office/powerpoint/2010/main">
        <mc:Choice Requires="p14">
          <p:contentPart p14:bwMode="auto" r:id="rId4">
            <p14:nvContentPartPr>
              <p14:cNvPr id="13" name="Ink 12">
                <a:extLst>
                  <a:ext uri="{FF2B5EF4-FFF2-40B4-BE49-F238E27FC236}">
                    <a16:creationId xmlns:a16="http://schemas.microsoft.com/office/drawing/2014/main" id="{47E8C62E-DDB3-8746-9D76-CE94B599FAE6}"/>
                  </a:ext>
                </a:extLst>
              </p14:cNvPr>
              <p14:cNvContentPartPr/>
              <p14:nvPr/>
            </p14:nvContentPartPr>
            <p14:xfrm>
              <a:off x="3847478" y="3055864"/>
              <a:ext cx="785520" cy="201600"/>
            </p14:xfrm>
          </p:contentPart>
        </mc:Choice>
        <mc:Fallback xmlns="">
          <p:pic>
            <p:nvPicPr>
              <p:cNvPr id="13" name="Ink 12">
                <a:extLst>
                  <a:ext uri="{FF2B5EF4-FFF2-40B4-BE49-F238E27FC236}">
                    <a16:creationId xmlns:a16="http://schemas.microsoft.com/office/drawing/2014/main" id="{47E8C62E-DDB3-8746-9D76-CE94B599FAE6}"/>
                  </a:ext>
                </a:extLst>
              </p:cNvPr>
              <p:cNvPicPr/>
              <p:nvPr/>
            </p:nvPicPr>
            <p:blipFill>
              <a:blip r:embed="rId5"/>
              <a:stretch>
                <a:fillRect/>
              </a:stretch>
            </p:blipFill>
            <p:spPr>
              <a:xfrm>
                <a:off x="3838838" y="3047224"/>
                <a:ext cx="803160" cy="219240"/>
              </a:xfrm>
              <a:prstGeom prst="rect">
                <a:avLst/>
              </a:prstGeom>
            </p:spPr>
          </p:pic>
        </mc:Fallback>
      </mc:AlternateContent>
      <p:grpSp>
        <p:nvGrpSpPr>
          <p:cNvPr id="16" name="Group 15">
            <a:extLst>
              <a:ext uri="{FF2B5EF4-FFF2-40B4-BE49-F238E27FC236}">
                <a16:creationId xmlns:a16="http://schemas.microsoft.com/office/drawing/2014/main" id="{EB83DEA8-810C-C84B-89D3-5A080616CCF7}"/>
              </a:ext>
            </a:extLst>
          </p:cNvPr>
          <p:cNvGrpSpPr/>
          <p:nvPr/>
        </p:nvGrpSpPr>
        <p:grpSpPr>
          <a:xfrm>
            <a:off x="7385918" y="2944984"/>
            <a:ext cx="2485080" cy="239400"/>
            <a:chOff x="7385918" y="2944984"/>
            <a:chExt cx="2485080" cy="239400"/>
          </a:xfrm>
        </p:grpSpPr>
        <mc:AlternateContent xmlns:mc="http://schemas.openxmlformats.org/markup-compatibility/2006" xmlns:p14="http://schemas.microsoft.com/office/powerpoint/2010/main">
          <mc:Choice Requires="p14">
            <p:contentPart p14:bwMode="auto" r:id="rId6">
              <p14:nvContentPartPr>
                <p14:cNvPr id="14" name="Ink 13">
                  <a:extLst>
                    <a:ext uri="{FF2B5EF4-FFF2-40B4-BE49-F238E27FC236}">
                      <a16:creationId xmlns:a16="http://schemas.microsoft.com/office/drawing/2014/main" id="{02951067-5F87-FC49-B226-D8B506D95441}"/>
                    </a:ext>
                  </a:extLst>
                </p14:cNvPr>
                <p14:cNvContentPartPr/>
                <p14:nvPr/>
              </p14:nvContentPartPr>
              <p14:xfrm>
                <a:off x="7385918" y="3023464"/>
                <a:ext cx="2429280" cy="160920"/>
              </p14:xfrm>
            </p:contentPart>
          </mc:Choice>
          <mc:Fallback xmlns="">
            <p:pic>
              <p:nvPicPr>
                <p:cNvPr id="14" name="Ink 13">
                  <a:extLst>
                    <a:ext uri="{FF2B5EF4-FFF2-40B4-BE49-F238E27FC236}">
                      <a16:creationId xmlns:a16="http://schemas.microsoft.com/office/drawing/2014/main" id="{02951067-5F87-FC49-B226-D8B506D95441}"/>
                    </a:ext>
                  </a:extLst>
                </p:cNvPr>
                <p:cNvPicPr/>
                <p:nvPr/>
              </p:nvPicPr>
              <p:blipFill>
                <a:blip r:embed="rId7"/>
                <a:stretch>
                  <a:fillRect/>
                </a:stretch>
              </p:blipFill>
              <p:spPr>
                <a:xfrm>
                  <a:off x="7376918" y="3014824"/>
                  <a:ext cx="2446920" cy="1785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5" name="Ink 14">
                  <a:extLst>
                    <a:ext uri="{FF2B5EF4-FFF2-40B4-BE49-F238E27FC236}">
                      <a16:creationId xmlns:a16="http://schemas.microsoft.com/office/drawing/2014/main" id="{8FF4F2F5-89A1-2148-B0C2-C30180CE9C24}"/>
                    </a:ext>
                  </a:extLst>
                </p14:cNvPr>
                <p14:cNvContentPartPr/>
                <p14:nvPr/>
              </p14:nvContentPartPr>
              <p14:xfrm>
                <a:off x="9657878" y="2944984"/>
                <a:ext cx="213120" cy="219600"/>
              </p14:xfrm>
            </p:contentPart>
          </mc:Choice>
          <mc:Fallback xmlns="">
            <p:pic>
              <p:nvPicPr>
                <p:cNvPr id="15" name="Ink 14">
                  <a:extLst>
                    <a:ext uri="{FF2B5EF4-FFF2-40B4-BE49-F238E27FC236}">
                      <a16:creationId xmlns:a16="http://schemas.microsoft.com/office/drawing/2014/main" id="{8FF4F2F5-89A1-2148-B0C2-C30180CE9C24}"/>
                    </a:ext>
                  </a:extLst>
                </p:cNvPr>
                <p:cNvPicPr/>
                <p:nvPr/>
              </p:nvPicPr>
              <p:blipFill>
                <a:blip r:embed="rId9"/>
                <a:stretch>
                  <a:fillRect/>
                </a:stretch>
              </p:blipFill>
              <p:spPr>
                <a:xfrm>
                  <a:off x="9648878" y="2936344"/>
                  <a:ext cx="230760" cy="23724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0">
            <p14:nvContentPartPr>
              <p14:cNvPr id="7" name="Ink 6">
                <a:extLst>
                  <a:ext uri="{FF2B5EF4-FFF2-40B4-BE49-F238E27FC236}">
                    <a16:creationId xmlns:a16="http://schemas.microsoft.com/office/drawing/2014/main" id="{4B268B87-4604-C950-BB5C-A58CFFA76036}"/>
                  </a:ext>
                </a:extLst>
              </p14:cNvPr>
              <p14:cNvContentPartPr/>
              <p14:nvPr/>
            </p14:nvContentPartPr>
            <p14:xfrm>
              <a:off x="1136520" y="225000"/>
              <a:ext cx="10854000" cy="4845960"/>
            </p14:xfrm>
          </p:contentPart>
        </mc:Choice>
        <mc:Fallback>
          <p:pic>
            <p:nvPicPr>
              <p:cNvPr id="7" name="Ink 6">
                <a:extLst>
                  <a:ext uri="{FF2B5EF4-FFF2-40B4-BE49-F238E27FC236}">
                    <a16:creationId xmlns:a16="http://schemas.microsoft.com/office/drawing/2014/main" id="{4B268B87-4604-C950-BB5C-A58CFFA76036}"/>
                  </a:ext>
                </a:extLst>
              </p:cNvPr>
              <p:cNvPicPr/>
              <p:nvPr/>
            </p:nvPicPr>
            <p:blipFill>
              <a:blip r:embed="rId11"/>
              <a:stretch>
                <a:fillRect/>
              </a:stretch>
            </p:blipFill>
            <p:spPr>
              <a:xfrm>
                <a:off x="1127160" y="215640"/>
                <a:ext cx="10872720" cy="4864680"/>
              </a:xfrm>
              <a:prstGeom prst="rect">
                <a:avLst/>
              </a:prstGeom>
            </p:spPr>
          </p:pic>
        </mc:Fallback>
      </mc:AlternateContent>
    </p:spTree>
    <p:extLst>
      <p:ext uri="{BB962C8B-B14F-4D97-AF65-F5344CB8AC3E}">
        <p14:creationId xmlns:p14="http://schemas.microsoft.com/office/powerpoint/2010/main" val="3315633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E3D99-0889-7A43-90FD-7FEF7F322F87}"/>
              </a:ext>
            </a:extLst>
          </p:cNvPr>
          <p:cNvSpPr>
            <a:spLocks noGrp="1"/>
          </p:cNvSpPr>
          <p:nvPr>
            <p:ph type="title"/>
          </p:nvPr>
        </p:nvSpPr>
        <p:spPr>
          <a:xfrm>
            <a:off x="1066800" y="0"/>
            <a:ext cx="10058400" cy="619339"/>
          </a:xfrm>
        </p:spPr>
        <p:txBody>
          <a:bodyPr>
            <a:normAutofit/>
          </a:bodyPr>
          <a:lstStyle/>
          <a:p>
            <a:r>
              <a:rPr lang="en-GB" sz="3200" b="1" dirty="0">
                <a:solidFill>
                  <a:srgbClr val="00B050"/>
                </a:solidFill>
              </a:rPr>
              <a:t>Stratified sampling</a:t>
            </a:r>
            <a:endParaRPr lang="en-US" sz="3200" dirty="0">
              <a:solidFill>
                <a:srgbClr val="00B050"/>
              </a:solidFill>
            </a:endParaRPr>
          </a:p>
        </p:txBody>
      </p:sp>
      <p:sp>
        <p:nvSpPr>
          <p:cNvPr id="3" name="Content Placeholder 2">
            <a:extLst>
              <a:ext uri="{FF2B5EF4-FFF2-40B4-BE49-F238E27FC236}">
                <a16:creationId xmlns:a16="http://schemas.microsoft.com/office/drawing/2014/main" id="{6C2DD7A9-491F-5949-89F1-3A7693CB837F}"/>
              </a:ext>
            </a:extLst>
          </p:cNvPr>
          <p:cNvSpPr>
            <a:spLocks noGrp="1"/>
          </p:cNvSpPr>
          <p:nvPr>
            <p:ph idx="1"/>
          </p:nvPr>
        </p:nvSpPr>
        <p:spPr>
          <a:xfrm>
            <a:off x="1069848" y="747132"/>
            <a:ext cx="10058400" cy="5425068"/>
          </a:xfrm>
        </p:spPr>
        <p:txBody>
          <a:bodyPr>
            <a:normAutofit/>
          </a:bodyPr>
          <a:lstStyle/>
          <a:p>
            <a:r>
              <a:rPr lang="en-GB" sz="1400" dirty="0"/>
              <a:t>In this type of sampling, we divide the population into subgroups (called strata) based on different traits like gender, category, etc. And then we select the sample(s) from these subgroups:</a:t>
            </a:r>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p:txBody>
      </p:sp>
      <p:pic>
        <p:nvPicPr>
          <p:cNvPr id="5" name="Picture 4">
            <a:extLst>
              <a:ext uri="{FF2B5EF4-FFF2-40B4-BE49-F238E27FC236}">
                <a16:creationId xmlns:a16="http://schemas.microsoft.com/office/drawing/2014/main" id="{C4910747-C69C-0049-A3D0-E80B909F5177}"/>
              </a:ext>
            </a:extLst>
          </p:cNvPr>
          <p:cNvPicPr>
            <a:picLocks noChangeAspect="1"/>
          </p:cNvPicPr>
          <p:nvPr/>
        </p:nvPicPr>
        <p:blipFill>
          <a:blip r:embed="rId2"/>
          <a:stretch>
            <a:fillRect/>
          </a:stretch>
        </p:blipFill>
        <p:spPr>
          <a:xfrm>
            <a:off x="1063752" y="1509216"/>
            <a:ext cx="6309112" cy="3031034"/>
          </a:xfrm>
          <a:prstGeom prst="rect">
            <a:avLst/>
          </a:prstGeom>
        </p:spPr>
      </p:pic>
      <p:pic>
        <p:nvPicPr>
          <p:cNvPr id="6" name="Picture 5">
            <a:extLst>
              <a:ext uri="{FF2B5EF4-FFF2-40B4-BE49-F238E27FC236}">
                <a16:creationId xmlns:a16="http://schemas.microsoft.com/office/drawing/2014/main" id="{E880BA96-F96D-3A41-A9D0-620E6A3D13E2}"/>
              </a:ext>
            </a:extLst>
          </p:cNvPr>
          <p:cNvPicPr>
            <a:picLocks noChangeAspect="1"/>
          </p:cNvPicPr>
          <p:nvPr/>
        </p:nvPicPr>
        <p:blipFill>
          <a:blip r:embed="rId3"/>
          <a:stretch>
            <a:fillRect/>
          </a:stretch>
        </p:blipFill>
        <p:spPr>
          <a:xfrm>
            <a:off x="7372864" y="1509216"/>
            <a:ext cx="683184" cy="2752254"/>
          </a:xfrm>
          <a:prstGeom prst="rect">
            <a:avLst/>
          </a:prstGeom>
        </p:spPr>
      </p:pic>
      <p:sp>
        <p:nvSpPr>
          <p:cNvPr id="9" name="Right Arrow 8">
            <a:extLst>
              <a:ext uri="{FF2B5EF4-FFF2-40B4-BE49-F238E27FC236}">
                <a16:creationId xmlns:a16="http://schemas.microsoft.com/office/drawing/2014/main" id="{A37FED89-9C9A-024E-8ABE-6745D9A0ADF2}"/>
              </a:ext>
            </a:extLst>
          </p:cNvPr>
          <p:cNvSpPr/>
          <p:nvPr/>
        </p:nvSpPr>
        <p:spPr>
          <a:xfrm>
            <a:off x="8284496" y="2673469"/>
            <a:ext cx="1248936" cy="423747"/>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8D69F75-FFE4-DC4F-8005-B33BD96FE36B}"/>
              </a:ext>
            </a:extLst>
          </p:cNvPr>
          <p:cNvSpPr/>
          <p:nvPr/>
        </p:nvSpPr>
        <p:spPr>
          <a:xfrm>
            <a:off x="9879980" y="1594624"/>
            <a:ext cx="512957" cy="50180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E3A44D7-7024-D74D-823A-3AEBA0E2CFD1}"/>
              </a:ext>
            </a:extLst>
          </p:cNvPr>
          <p:cNvSpPr/>
          <p:nvPr/>
        </p:nvSpPr>
        <p:spPr>
          <a:xfrm>
            <a:off x="9879980" y="2171664"/>
            <a:ext cx="512957" cy="501805"/>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97AFB63-44DC-644E-BD92-7D2255FC9A9A}"/>
              </a:ext>
            </a:extLst>
          </p:cNvPr>
          <p:cNvSpPr/>
          <p:nvPr/>
        </p:nvSpPr>
        <p:spPr>
          <a:xfrm>
            <a:off x="9879980" y="2773830"/>
            <a:ext cx="512957" cy="501805"/>
          </a:xfrm>
          <a:prstGeom prst="ellipse">
            <a:avLst/>
          </a:prstGeom>
          <a:solidFill>
            <a:srgbClr val="32EA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E4791F49-095C-6E4E-8B99-9E83083D8CF4}"/>
              </a:ext>
            </a:extLst>
          </p:cNvPr>
          <p:cNvSpPr/>
          <p:nvPr/>
        </p:nvSpPr>
        <p:spPr>
          <a:xfrm>
            <a:off x="9879980" y="3355070"/>
            <a:ext cx="512957" cy="501805"/>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A23311FA-E5A5-1D41-AAD9-D388CAF1A5F7}"/>
              </a:ext>
            </a:extLst>
          </p:cNvPr>
          <p:cNvPicPr>
            <a:picLocks noChangeAspect="1"/>
          </p:cNvPicPr>
          <p:nvPr/>
        </p:nvPicPr>
        <p:blipFill>
          <a:blip r:embed="rId4"/>
          <a:stretch>
            <a:fillRect/>
          </a:stretch>
        </p:blipFill>
        <p:spPr>
          <a:xfrm>
            <a:off x="8336783" y="2468101"/>
            <a:ext cx="914400" cy="266700"/>
          </a:xfrm>
          <a:prstGeom prst="rect">
            <a:avLst/>
          </a:prstGeom>
        </p:spPr>
      </p:pic>
      <p:sp>
        <p:nvSpPr>
          <p:cNvPr id="27" name="TextBox 26">
            <a:extLst>
              <a:ext uri="{FF2B5EF4-FFF2-40B4-BE49-F238E27FC236}">
                <a16:creationId xmlns:a16="http://schemas.microsoft.com/office/drawing/2014/main" id="{3332F97F-6603-9E4A-9186-F0B2D4D7B8C8}"/>
              </a:ext>
            </a:extLst>
          </p:cNvPr>
          <p:cNvSpPr txBox="1"/>
          <p:nvPr/>
        </p:nvSpPr>
        <p:spPr>
          <a:xfrm>
            <a:off x="1182030" y="4998271"/>
            <a:ext cx="9606627" cy="523220"/>
          </a:xfrm>
          <a:prstGeom prst="rect">
            <a:avLst/>
          </a:prstGeom>
          <a:noFill/>
        </p:spPr>
        <p:txBody>
          <a:bodyPr wrap="square" rtlCol="0">
            <a:spAutoFit/>
          </a:bodyPr>
          <a:lstStyle/>
          <a:p>
            <a:r>
              <a:rPr lang="en-GB" sz="1400" b="1" dirty="0"/>
              <a:t>We use this type of sampling when we want representation from all the subgroups of the population.</a:t>
            </a:r>
            <a:r>
              <a:rPr lang="en-GB" sz="1400" dirty="0"/>
              <a:t> However, stratified sampling requires proper knowledge of the characteristics of the population.</a:t>
            </a:r>
            <a:endParaRPr lang="en-US" sz="1400" dirty="0"/>
          </a:p>
        </p:txBody>
      </p:sp>
      <mc:AlternateContent xmlns:mc="http://schemas.openxmlformats.org/markup-compatibility/2006">
        <mc:Choice xmlns:p14="http://schemas.microsoft.com/office/powerpoint/2010/main" Requires="p14">
          <p:contentPart p14:bwMode="auto" r:id="rId5">
            <p14:nvContentPartPr>
              <p14:cNvPr id="4" name="Ink 3">
                <a:extLst>
                  <a:ext uri="{FF2B5EF4-FFF2-40B4-BE49-F238E27FC236}">
                    <a16:creationId xmlns:a16="http://schemas.microsoft.com/office/drawing/2014/main" id="{B27738A8-B2BE-6E61-CADE-307CD85E5F08}"/>
                  </a:ext>
                </a:extLst>
              </p14:cNvPr>
              <p14:cNvContentPartPr/>
              <p14:nvPr/>
            </p14:nvContentPartPr>
            <p14:xfrm>
              <a:off x="505440" y="20160"/>
              <a:ext cx="10850400" cy="5432760"/>
            </p14:xfrm>
          </p:contentPart>
        </mc:Choice>
        <mc:Fallback>
          <p:pic>
            <p:nvPicPr>
              <p:cNvPr id="4" name="Ink 3">
                <a:extLst>
                  <a:ext uri="{FF2B5EF4-FFF2-40B4-BE49-F238E27FC236}">
                    <a16:creationId xmlns:a16="http://schemas.microsoft.com/office/drawing/2014/main" id="{B27738A8-B2BE-6E61-CADE-307CD85E5F08}"/>
                  </a:ext>
                </a:extLst>
              </p:cNvPr>
              <p:cNvPicPr/>
              <p:nvPr/>
            </p:nvPicPr>
            <p:blipFill>
              <a:blip r:embed="rId6"/>
              <a:stretch>
                <a:fillRect/>
              </a:stretch>
            </p:blipFill>
            <p:spPr>
              <a:xfrm>
                <a:off x="496080" y="10800"/>
                <a:ext cx="10869120" cy="5451480"/>
              </a:xfrm>
              <a:prstGeom prst="rect">
                <a:avLst/>
              </a:prstGeom>
            </p:spPr>
          </p:pic>
        </mc:Fallback>
      </mc:AlternateContent>
    </p:spTree>
    <p:extLst>
      <p:ext uri="{BB962C8B-B14F-4D97-AF65-F5344CB8AC3E}">
        <p14:creationId xmlns:p14="http://schemas.microsoft.com/office/powerpoint/2010/main" val="2655241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D191D-6EEF-264A-8E3D-6E65A85AB6BA}"/>
              </a:ext>
            </a:extLst>
          </p:cNvPr>
          <p:cNvSpPr>
            <a:spLocks noGrp="1"/>
          </p:cNvSpPr>
          <p:nvPr>
            <p:ph type="title"/>
          </p:nvPr>
        </p:nvSpPr>
        <p:spPr>
          <a:xfrm>
            <a:off x="701858" y="83189"/>
            <a:ext cx="10058400" cy="418617"/>
          </a:xfrm>
        </p:spPr>
        <p:txBody>
          <a:bodyPr>
            <a:normAutofit fontScale="90000"/>
          </a:bodyPr>
          <a:lstStyle/>
          <a:p>
            <a:r>
              <a:rPr lang="en-US" sz="3200" dirty="0"/>
              <a:t>Non probability sampling</a:t>
            </a:r>
          </a:p>
        </p:txBody>
      </p:sp>
      <p:sp>
        <p:nvSpPr>
          <p:cNvPr id="3" name="Content Placeholder 2">
            <a:extLst>
              <a:ext uri="{FF2B5EF4-FFF2-40B4-BE49-F238E27FC236}">
                <a16:creationId xmlns:a16="http://schemas.microsoft.com/office/drawing/2014/main" id="{C966BB82-FCDD-C445-8330-59A33B18AFAE}"/>
              </a:ext>
            </a:extLst>
          </p:cNvPr>
          <p:cNvSpPr>
            <a:spLocks noGrp="1"/>
          </p:cNvSpPr>
          <p:nvPr>
            <p:ph idx="1"/>
          </p:nvPr>
        </p:nvSpPr>
        <p:spPr>
          <a:xfrm>
            <a:off x="701858" y="682901"/>
            <a:ext cx="11296854" cy="5907470"/>
          </a:xfrm>
        </p:spPr>
        <p:txBody>
          <a:bodyPr>
            <a:normAutofit/>
          </a:bodyPr>
          <a:lstStyle/>
          <a:p>
            <a:r>
              <a:rPr lang="en-GB" sz="1800" b="1" dirty="0">
                <a:solidFill>
                  <a:srgbClr val="00B050"/>
                </a:solidFill>
              </a:rPr>
              <a:t>Convenience sampling</a:t>
            </a:r>
            <a:r>
              <a:rPr lang="en-GB" sz="1400" b="1" dirty="0"/>
              <a:t>:</a:t>
            </a:r>
            <a:r>
              <a:rPr lang="en-GB" sz="1400" dirty="0"/>
              <a:t> This is perhaps the easiest method of sampling because individuals are selected based on their availability and willingness to take part.</a:t>
            </a:r>
          </a:p>
          <a:p>
            <a:r>
              <a:rPr lang="en-GB" sz="1400" dirty="0"/>
              <a:t>Here, let’s say individuals numbered 4, 7, 12, 15 and 20 want to be part of our sample, and hence, we will include them in the sample.</a:t>
            </a:r>
          </a:p>
          <a:p>
            <a:endParaRPr lang="en-GB" dirty="0"/>
          </a:p>
          <a:p>
            <a:endParaRPr lang="en-GB" dirty="0"/>
          </a:p>
          <a:p>
            <a:endParaRPr lang="en-GB" dirty="0"/>
          </a:p>
          <a:p>
            <a:endParaRPr lang="en-GB" dirty="0"/>
          </a:p>
          <a:p>
            <a:endParaRPr lang="en-GB" dirty="0"/>
          </a:p>
          <a:p>
            <a:endParaRPr lang="en-GB" dirty="0"/>
          </a:p>
          <a:p>
            <a:pPr marL="0" indent="0">
              <a:buNone/>
            </a:pPr>
            <a:endParaRPr lang="en-GB" dirty="0"/>
          </a:p>
          <a:p>
            <a:pPr marL="0" indent="0">
              <a:buNone/>
            </a:pPr>
            <a:endParaRPr lang="en-GB" dirty="0"/>
          </a:p>
          <a:p>
            <a:r>
              <a:rPr lang="en-GB" sz="1400" dirty="0"/>
              <a:t>For example, start-ups and NGOs usually conduct convenience sampling at a mall to distribute leaflets of upcoming events or promotion of a cause – they do that by standing at the mall entrance and giving out pamphlets randomly</a:t>
            </a:r>
            <a:r>
              <a:rPr lang="en-GB" dirty="0"/>
              <a:t>.</a:t>
            </a:r>
          </a:p>
          <a:p>
            <a:r>
              <a:rPr lang="en-GB" sz="1400" dirty="0"/>
              <a:t>Convenience sampling is prone to significant bias, because the sample may not be the representation of the specific characteristics such as religion or, say the gender, of the population.</a:t>
            </a:r>
            <a:endParaRPr lang="en-US" sz="1400" dirty="0"/>
          </a:p>
        </p:txBody>
      </p:sp>
      <p:pic>
        <p:nvPicPr>
          <p:cNvPr id="4" name="Picture 3">
            <a:extLst>
              <a:ext uri="{FF2B5EF4-FFF2-40B4-BE49-F238E27FC236}">
                <a16:creationId xmlns:a16="http://schemas.microsoft.com/office/drawing/2014/main" id="{ECF8C17D-C8B3-DF44-8BC7-B73EB7E43CED}"/>
              </a:ext>
            </a:extLst>
          </p:cNvPr>
          <p:cNvPicPr>
            <a:picLocks noChangeAspect="1"/>
          </p:cNvPicPr>
          <p:nvPr/>
        </p:nvPicPr>
        <p:blipFill>
          <a:blip r:embed="rId2"/>
          <a:stretch>
            <a:fillRect/>
          </a:stretch>
        </p:blipFill>
        <p:spPr>
          <a:xfrm>
            <a:off x="1315174" y="1535505"/>
            <a:ext cx="4415884" cy="3307779"/>
          </a:xfrm>
          <a:prstGeom prst="rect">
            <a:avLst/>
          </a:prstGeom>
        </p:spPr>
      </p:pic>
      <p:pic>
        <p:nvPicPr>
          <p:cNvPr id="5" name="Picture 4">
            <a:extLst>
              <a:ext uri="{FF2B5EF4-FFF2-40B4-BE49-F238E27FC236}">
                <a16:creationId xmlns:a16="http://schemas.microsoft.com/office/drawing/2014/main" id="{4559A749-2E27-5F42-8763-F33921D4AE12}"/>
              </a:ext>
            </a:extLst>
          </p:cNvPr>
          <p:cNvPicPr>
            <a:picLocks noChangeAspect="1"/>
          </p:cNvPicPr>
          <p:nvPr/>
        </p:nvPicPr>
        <p:blipFill>
          <a:blip r:embed="rId3"/>
          <a:stretch>
            <a:fillRect/>
          </a:stretch>
        </p:blipFill>
        <p:spPr>
          <a:xfrm>
            <a:off x="7541940" y="1614284"/>
            <a:ext cx="4200293" cy="3150220"/>
          </a:xfrm>
          <a:prstGeom prst="rect">
            <a:avLst/>
          </a:prstGeom>
        </p:spPr>
      </p:pic>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AAA1F2A4-2E0D-36C9-D82E-FE9DEABBB712}"/>
                  </a:ext>
                </a:extLst>
              </p14:cNvPr>
              <p14:cNvContentPartPr/>
              <p14:nvPr/>
            </p14:nvContentPartPr>
            <p14:xfrm>
              <a:off x="956880" y="945720"/>
              <a:ext cx="5470560" cy="3530160"/>
            </p14:xfrm>
          </p:contentPart>
        </mc:Choice>
        <mc:Fallback>
          <p:pic>
            <p:nvPicPr>
              <p:cNvPr id="6" name="Ink 5">
                <a:extLst>
                  <a:ext uri="{FF2B5EF4-FFF2-40B4-BE49-F238E27FC236}">
                    <a16:creationId xmlns:a16="http://schemas.microsoft.com/office/drawing/2014/main" id="{AAA1F2A4-2E0D-36C9-D82E-FE9DEABBB712}"/>
                  </a:ext>
                </a:extLst>
              </p:cNvPr>
              <p:cNvPicPr/>
              <p:nvPr/>
            </p:nvPicPr>
            <p:blipFill>
              <a:blip r:embed="rId5"/>
              <a:stretch>
                <a:fillRect/>
              </a:stretch>
            </p:blipFill>
            <p:spPr>
              <a:xfrm>
                <a:off x="947520" y="936360"/>
                <a:ext cx="5489280" cy="3548880"/>
              </a:xfrm>
              <a:prstGeom prst="rect">
                <a:avLst/>
              </a:prstGeom>
            </p:spPr>
          </p:pic>
        </mc:Fallback>
      </mc:AlternateContent>
    </p:spTree>
    <p:extLst>
      <p:ext uri="{BB962C8B-B14F-4D97-AF65-F5344CB8AC3E}">
        <p14:creationId xmlns:p14="http://schemas.microsoft.com/office/powerpoint/2010/main" val="350336334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{94770FEE-3286-D649-B4D1-A0C575CCFCBE}tf16401369</Template>
  <TotalTime>4557</TotalTime>
  <Words>1146</Words>
  <Application>Microsoft Macintosh PowerPoint</Application>
  <PresentationFormat>Widescreen</PresentationFormat>
  <Paragraphs>122</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Rockwell</vt:lpstr>
      <vt:lpstr>Rockwell Condensed</vt:lpstr>
      <vt:lpstr>Rockwell Extra Bold</vt:lpstr>
      <vt:lpstr>Wingdings</vt:lpstr>
      <vt:lpstr>Wood Type</vt:lpstr>
      <vt:lpstr>Sampling Techniques</vt:lpstr>
      <vt:lpstr>Sampling</vt:lpstr>
      <vt:lpstr>Need for sampling </vt:lpstr>
      <vt:lpstr>Types of sampling </vt:lpstr>
      <vt:lpstr> Types of probability sampling - sampling methods Simple random sampling   </vt:lpstr>
      <vt:lpstr>Systematic sampling</vt:lpstr>
      <vt:lpstr>Cluster sampling</vt:lpstr>
      <vt:lpstr>Stratified sampling</vt:lpstr>
      <vt:lpstr>Non probability sampling</vt:lpstr>
      <vt:lpstr>Quota sampling</vt:lpstr>
      <vt:lpstr>Snowball sampling</vt:lpstr>
      <vt:lpstr>Judgment Sampling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Sampling Techniques</dc:title>
  <dc:creator>Microsoft Office User</dc:creator>
  <cp:lastModifiedBy>Microsoft Office User</cp:lastModifiedBy>
  <cp:revision>46</cp:revision>
  <dcterms:created xsi:type="dcterms:W3CDTF">2020-06-03T06:47:29Z</dcterms:created>
  <dcterms:modified xsi:type="dcterms:W3CDTF">2023-04-15T05:03:18Z</dcterms:modified>
</cp:coreProperties>
</file>

<file path=docProps/thumbnail.jpeg>
</file>